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6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7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6"/>
    <p:sldMasterId id="2147483704" r:id="rId7"/>
    <p:sldMasterId id="2147483750" r:id="rId8"/>
    <p:sldMasterId id="2147483800" r:id="rId9"/>
    <p:sldMasterId id="2147483817" r:id="rId10"/>
    <p:sldMasterId id="2147483844" r:id="rId11"/>
    <p:sldMasterId id="2147483863" r:id="rId12"/>
    <p:sldMasterId id="2147483880" r:id="rId13"/>
  </p:sldMasterIdLst>
  <p:notesMasterIdLst>
    <p:notesMasterId r:id="rId21"/>
  </p:notesMasterIdLst>
  <p:sldIdLst>
    <p:sldId id="295" r:id="rId14"/>
    <p:sldId id="373" r:id="rId15"/>
    <p:sldId id="370" r:id="rId16"/>
    <p:sldId id="341" r:id="rId17"/>
    <p:sldId id="345" r:id="rId18"/>
    <p:sldId id="371" r:id="rId19"/>
    <p:sldId id="3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930" autoAdjust="0"/>
  </p:normalViewPr>
  <p:slideViewPr>
    <p:cSldViewPr snapToGrid="0">
      <p:cViewPr varScale="1">
        <p:scale>
          <a:sx n="114" d="100"/>
          <a:sy n="114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1E267-6EB4-4BAD-8A01-F66E48F1865D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EF619-CCFD-47CE-B46F-B13FAD99A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2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5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83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2E0242-4CBE-4323-A5AC-A061F70CFF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2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0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84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74A7-865F-46BF-A68E-C86308C6E8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32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566673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5890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732859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10332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38871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30036209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 userDrawn="1"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177336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704911"/>
            <a:ext cx="11653523" cy="8494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4800" cap="all" spc="8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0441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32115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5409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81486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104" name="Group 103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5" name="Freeform: Shape 104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0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1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0305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813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105" name="Group 104"/>
          <p:cNvGrpSpPr>
            <a:grpSpLocks noChangeAspect="1"/>
          </p:cNvGrpSpPr>
          <p:nvPr userDrawn="1"/>
        </p:nvGrpSpPr>
        <p:grpSpPr bwMode="gray">
          <a:xfrm>
            <a:off x="5675128" y="4141867"/>
            <a:ext cx="6516872" cy="2716134"/>
            <a:chOff x="5788926" y="4224320"/>
            <a:chExt cx="6647549" cy="2770205"/>
          </a:xfrm>
        </p:grpSpPr>
        <p:sp>
          <p:nvSpPr>
            <p:cNvPr id="106" name="Freeform: Shape 105"/>
            <p:cNvSpPr/>
            <p:nvPr userDrawn="1"/>
          </p:nvSpPr>
          <p:spPr bwMode="gray">
            <a:xfrm>
              <a:off x="5788926" y="5758835"/>
              <a:ext cx="2577047" cy="1235690"/>
            </a:xfrm>
            <a:custGeom>
              <a:avLst/>
              <a:gdLst>
                <a:gd name="connsiteX0" fmla="*/ 1214715 w 2577047"/>
                <a:gd name="connsiteY0" fmla="*/ 0 h 1235690"/>
                <a:gd name="connsiteX1" fmla="*/ 1914672 w 2577047"/>
                <a:gd name="connsiteY1" fmla="*/ 468064 h 1235690"/>
                <a:gd name="connsiteX2" fmla="*/ 2060300 w 2577047"/>
                <a:gd name="connsiteY2" fmla="*/ 446221 h 1235690"/>
                <a:gd name="connsiteX3" fmla="*/ 2577047 w 2577047"/>
                <a:gd name="connsiteY3" fmla="*/ 957972 h 1235690"/>
                <a:gd name="connsiteX4" fmla="*/ 2495620 w 2577047"/>
                <a:gd name="connsiteY4" fmla="*/ 1235690 h 1235690"/>
                <a:gd name="connsiteX5" fmla="*/ 1889591 w 2577047"/>
                <a:gd name="connsiteY5" fmla="*/ 1235690 h 1235690"/>
                <a:gd name="connsiteX6" fmla="*/ 1799319 w 2577047"/>
                <a:gd name="connsiteY6" fmla="*/ 1235690 h 1235690"/>
                <a:gd name="connsiteX7" fmla="*/ 31390 w 2577047"/>
                <a:gd name="connsiteY7" fmla="*/ 1235690 h 1235690"/>
                <a:gd name="connsiteX8" fmla="*/ 9264 w 2577047"/>
                <a:gd name="connsiteY8" fmla="*/ 1164413 h 1235690"/>
                <a:gd name="connsiteX9" fmla="*/ 0 w 2577047"/>
                <a:gd name="connsiteY9" fmla="*/ 1072517 h 1235690"/>
                <a:gd name="connsiteX10" fmla="*/ 455981 w 2577047"/>
                <a:gd name="connsiteY10" fmla="*/ 616536 h 1235690"/>
                <a:gd name="connsiteX11" fmla="*/ 459500 w 2577047"/>
                <a:gd name="connsiteY11" fmla="*/ 616891 h 1235690"/>
                <a:gd name="connsiteX12" fmla="*/ 459640 w 2577047"/>
                <a:gd name="connsiteY12" fmla="*/ 615506 h 1235690"/>
                <a:gd name="connsiteX13" fmla="*/ 720719 w 2577047"/>
                <a:gd name="connsiteY13" fmla="*/ 182302 h 1235690"/>
                <a:gd name="connsiteX14" fmla="*/ 739060 w 2577047"/>
                <a:gd name="connsiteY14" fmla="*/ 169592 h 1235690"/>
                <a:gd name="connsiteX15" fmla="*/ 747661 w 2577047"/>
                <a:gd name="connsiteY15" fmla="*/ 161263 h 1235690"/>
                <a:gd name="connsiteX16" fmla="*/ 1214715 w 2577047"/>
                <a:gd name="connsiteY16" fmla="*/ 0 h 1235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7047" h="1235690">
                  <a:moveTo>
                    <a:pt x="1214715" y="0"/>
                  </a:moveTo>
                  <a:cubicBezTo>
                    <a:pt x="1532592" y="0"/>
                    <a:pt x="1803493" y="191906"/>
                    <a:pt x="1914672" y="468064"/>
                  </a:cubicBezTo>
                  <a:cubicBezTo>
                    <a:pt x="1961649" y="454022"/>
                    <a:pt x="2010192" y="446221"/>
                    <a:pt x="2060300" y="446221"/>
                  </a:cubicBezTo>
                  <a:cubicBezTo>
                    <a:pt x="2346860" y="446221"/>
                    <a:pt x="2577047" y="675573"/>
                    <a:pt x="2577047" y="957972"/>
                  </a:cubicBezTo>
                  <a:cubicBezTo>
                    <a:pt x="2577047" y="1060946"/>
                    <a:pt x="2547295" y="1156119"/>
                    <a:pt x="2495620" y="1235690"/>
                  </a:cubicBezTo>
                  <a:cubicBezTo>
                    <a:pt x="2495620" y="1235690"/>
                    <a:pt x="2495620" y="1235690"/>
                    <a:pt x="1889591" y="1235690"/>
                  </a:cubicBezTo>
                  <a:lnTo>
                    <a:pt x="1799319" y="1235690"/>
                  </a:lnTo>
                  <a:lnTo>
                    <a:pt x="31390" y="1235690"/>
                  </a:lnTo>
                  <a:lnTo>
                    <a:pt x="9264" y="1164413"/>
                  </a:lnTo>
                  <a:cubicBezTo>
                    <a:pt x="3190" y="1134730"/>
                    <a:pt x="0" y="1103996"/>
                    <a:pt x="0" y="1072517"/>
                  </a:cubicBezTo>
                  <a:cubicBezTo>
                    <a:pt x="0" y="820686"/>
                    <a:pt x="204150" y="616536"/>
                    <a:pt x="455981" y="616536"/>
                  </a:cubicBezTo>
                  <a:lnTo>
                    <a:pt x="459500" y="616891"/>
                  </a:lnTo>
                  <a:lnTo>
                    <a:pt x="459640" y="615506"/>
                  </a:lnTo>
                  <a:cubicBezTo>
                    <a:pt x="495067" y="442379"/>
                    <a:pt x="589371" y="290700"/>
                    <a:pt x="720719" y="182302"/>
                  </a:cubicBezTo>
                  <a:lnTo>
                    <a:pt x="739060" y="169592"/>
                  </a:lnTo>
                  <a:lnTo>
                    <a:pt x="747661" y="161263"/>
                  </a:lnTo>
                  <a:cubicBezTo>
                    <a:pt x="876480" y="60556"/>
                    <a:pt x="1038551" y="0"/>
                    <a:pt x="1214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6"/>
            <p:cNvSpPr>
              <a:spLocks/>
            </p:cNvSpPr>
            <p:nvPr/>
          </p:nvSpPr>
          <p:spPr bwMode="gray">
            <a:xfrm>
              <a:off x="8422506" y="4305084"/>
              <a:ext cx="2008331" cy="1846803"/>
            </a:xfrm>
            <a:custGeom>
              <a:avLst/>
              <a:gdLst>
                <a:gd name="T0" fmla="*/ 948 w 1281"/>
                <a:gd name="T1" fmla="*/ 6 h 1185"/>
                <a:gd name="T2" fmla="*/ 641 w 1281"/>
                <a:gd name="T3" fmla="*/ 168 h 1185"/>
                <a:gd name="T4" fmla="*/ 333 w 1281"/>
                <a:gd name="T5" fmla="*/ 6 h 1185"/>
                <a:gd name="T6" fmla="*/ 10 w 1281"/>
                <a:gd name="T7" fmla="*/ 362 h 1185"/>
                <a:gd name="T8" fmla="*/ 641 w 1281"/>
                <a:gd name="T9" fmla="*/ 1185 h 1185"/>
                <a:gd name="T10" fmla="*/ 641 w 1281"/>
                <a:gd name="T11" fmla="*/ 1184 h 1185"/>
                <a:gd name="T12" fmla="*/ 641 w 1281"/>
                <a:gd name="T13" fmla="*/ 1185 h 1185"/>
                <a:gd name="T14" fmla="*/ 1272 w 1281"/>
                <a:gd name="T15" fmla="*/ 361 h 1185"/>
                <a:gd name="T16" fmla="*/ 948 w 1281"/>
                <a:gd name="T17" fmla="*/ 6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1" h="1185">
                  <a:moveTo>
                    <a:pt x="948" y="6"/>
                  </a:moveTo>
                  <a:cubicBezTo>
                    <a:pt x="820" y="0"/>
                    <a:pt x="703" y="65"/>
                    <a:pt x="641" y="168"/>
                  </a:cubicBezTo>
                  <a:cubicBezTo>
                    <a:pt x="578" y="65"/>
                    <a:pt x="461" y="0"/>
                    <a:pt x="333" y="6"/>
                  </a:cubicBezTo>
                  <a:cubicBezTo>
                    <a:pt x="144" y="15"/>
                    <a:pt x="0" y="175"/>
                    <a:pt x="10" y="362"/>
                  </a:cubicBezTo>
                  <a:cubicBezTo>
                    <a:pt x="19" y="548"/>
                    <a:pt x="641" y="1185"/>
                    <a:pt x="641" y="1185"/>
                  </a:cubicBezTo>
                  <a:cubicBezTo>
                    <a:pt x="641" y="1185"/>
                    <a:pt x="641" y="1185"/>
                    <a:pt x="641" y="1184"/>
                  </a:cubicBezTo>
                  <a:cubicBezTo>
                    <a:pt x="641" y="1185"/>
                    <a:pt x="641" y="1185"/>
                    <a:pt x="641" y="1185"/>
                  </a:cubicBezTo>
                  <a:cubicBezTo>
                    <a:pt x="641" y="1185"/>
                    <a:pt x="1263" y="548"/>
                    <a:pt x="1272" y="361"/>
                  </a:cubicBezTo>
                  <a:cubicBezTo>
                    <a:pt x="1281" y="174"/>
                    <a:pt x="1137" y="15"/>
                    <a:pt x="948" y="6"/>
                  </a:cubicBezTo>
                  <a:close/>
                </a:path>
              </a:pathLst>
            </a:custGeom>
            <a:solidFill>
              <a:srgbClr val="3393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Rectangle 7"/>
            <p:cNvSpPr>
              <a:spLocks noChangeArrowheads="1"/>
            </p:cNvSpPr>
            <p:nvPr/>
          </p:nvSpPr>
          <p:spPr bwMode="gray">
            <a:xfrm>
              <a:off x="9601660" y="4515070"/>
              <a:ext cx="573425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Rectangle 8"/>
            <p:cNvSpPr>
              <a:spLocks noChangeArrowheads="1"/>
            </p:cNvSpPr>
            <p:nvPr/>
          </p:nvSpPr>
          <p:spPr bwMode="gray">
            <a:xfrm>
              <a:off x="8640568" y="4224320"/>
              <a:ext cx="576116" cy="1445676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Rectangle 9"/>
            <p:cNvSpPr>
              <a:spLocks noChangeArrowheads="1"/>
            </p:cNvSpPr>
            <p:nvPr/>
          </p:nvSpPr>
          <p:spPr bwMode="gray">
            <a:xfrm>
              <a:off x="9771264" y="4698135"/>
              <a:ext cx="573425" cy="1445676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Rectangle 10"/>
            <p:cNvSpPr>
              <a:spLocks noChangeArrowheads="1"/>
            </p:cNvSpPr>
            <p:nvPr/>
          </p:nvSpPr>
          <p:spPr bwMode="gray">
            <a:xfrm>
              <a:off x="9351291" y="4843510"/>
              <a:ext cx="320365" cy="1397218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Rectangle 11"/>
            <p:cNvSpPr>
              <a:spLocks noChangeArrowheads="1"/>
            </p:cNvSpPr>
            <p:nvPr/>
          </p:nvSpPr>
          <p:spPr bwMode="gray">
            <a:xfrm>
              <a:off x="8505962" y="4708904"/>
              <a:ext cx="309596" cy="1292224"/>
            </a:xfrm>
            <a:prstGeom prst="rect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Rectangle 12"/>
            <p:cNvSpPr>
              <a:spLocks noChangeArrowheads="1"/>
            </p:cNvSpPr>
            <p:nvPr/>
          </p:nvSpPr>
          <p:spPr bwMode="gray">
            <a:xfrm>
              <a:off x="8780559" y="4576988"/>
              <a:ext cx="570732" cy="15183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13"/>
            <p:cNvSpPr>
              <a:spLocks/>
            </p:cNvSpPr>
            <p:nvPr/>
          </p:nvSpPr>
          <p:spPr bwMode="gray">
            <a:xfrm>
              <a:off x="8842479" y="4665830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14"/>
            <p:cNvSpPr>
              <a:spLocks/>
            </p:cNvSpPr>
            <p:nvPr/>
          </p:nvSpPr>
          <p:spPr bwMode="gray">
            <a:xfrm>
              <a:off x="8842479" y="4805821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15"/>
            <p:cNvSpPr>
              <a:spLocks/>
            </p:cNvSpPr>
            <p:nvPr/>
          </p:nvSpPr>
          <p:spPr bwMode="gray">
            <a:xfrm>
              <a:off x="8842479" y="49431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4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4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16"/>
            <p:cNvSpPr>
              <a:spLocks/>
            </p:cNvSpPr>
            <p:nvPr/>
          </p:nvSpPr>
          <p:spPr bwMode="gray">
            <a:xfrm>
              <a:off x="8842479" y="5080418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8" name="Freeform 17"/>
            <p:cNvSpPr>
              <a:spLocks/>
            </p:cNvSpPr>
            <p:nvPr/>
          </p:nvSpPr>
          <p:spPr bwMode="gray">
            <a:xfrm>
              <a:off x="8842479" y="5220409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9" name="Freeform 18"/>
            <p:cNvSpPr>
              <a:spLocks/>
            </p:cNvSpPr>
            <p:nvPr/>
          </p:nvSpPr>
          <p:spPr bwMode="gray">
            <a:xfrm>
              <a:off x="8842479" y="535770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4 h 51"/>
                <a:gd name="T4" fmla="*/ 0 w 286"/>
                <a:gd name="T5" fmla="*/ 28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8 h 51"/>
                <a:gd name="T12" fmla="*/ 286 w 286"/>
                <a:gd name="T13" fmla="*/ 24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8"/>
                  </a:cubicBezTo>
                  <a:cubicBezTo>
                    <a:pt x="286" y="24"/>
                    <a:pt x="286" y="24"/>
                    <a:pt x="286" y="24"/>
                  </a:cubicBezTo>
                  <a:cubicBezTo>
                    <a:pt x="286" y="24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19"/>
            <p:cNvSpPr>
              <a:spLocks/>
            </p:cNvSpPr>
            <p:nvPr/>
          </p:nvSpPr>
          <p:spPr bwMode="gray">
            <a:xfrm>
              <a:off x="8842479" y="5495006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8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8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8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20"/>
            <p:cNvSpPr>
              <a:spLocks/>
            </p:cNvSpPr>
            <p:nvPr/>
          </p:nvSpPr>
          <p:spPr bwMode="gray">
            <a:xfrm>
              <a:off x="8842479" y="5634997"/>
              <a:ext cx="446894" cy="78073"/>
            </a:xfrm>
            <a:custGeom>
              <a:avLst/>
              <a:gdLst>
                <a:gd name="T0" fmla="*/ 24 w 286"/>
                <a:gd name="T1" fmla="*/ 0 h 51"/>
                <a:gd name="T2" fmla="*/ 0 w 286"/>
                <a:gd name="T3" fmla="*/ 23 h 51"/>
                <a:gd name="T4" fmla="*/ 0 w 286"/>
                <a:gd name="T5" fmla="*/ 27 h 51"/>
                <a:gd name="T6" fmla="*/ 24 w 286"/>
                <a:gd name="T7" fmla="*/ 51 h 51"/>
                <a:gd name="T8" fmla="*/ 262 w 286"/>
                <a:gd name="T9" fmla="*/ 51 h 51"/>
                <a:gd name="T10" fmla="*/ 286 w 286"/>
                <a:gd name="T11" fmla="*/ 27 h 51"/>
                <a:gd name="T12" fmla="*/ 286 w 286"/>
                <a:gd name="T13" fmla="*/ 23 h 51"/>
                <a:gd name="T14" fmla="*/ 262 w 286"/>
                <a:gd name="T15" fmla="*/ 0 h 51"/>
                <a:gd name="T16" fmla="*/ 152 w 286"/>
                <a:gd name="T17" fmla="*/ 0 h 51"/>
                <a:gd name="T18" fmla="*/ 24 w 286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1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1"/>
                    <a:pt x="24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86" y="51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Oval 21"/>
            <p:cNvSpPr>
              <a:spLocks noChangeArrowheads="1"/>
            </p:cNvSpPr>
            <p:nvPr/>
          </p:nvSpPr>
          <p:spPr bwMode="gray">
            <a:xfrm>
              <a:off x="9203225" y="468198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Oval 22"/>
            <p:cNvSpPr>
              <a:spLocks noChangeArrowheads="1"/>
            </p:cNvSpPr>
            <p:nvPr/>
          </p:nvSpPr>
          <p:spPr bwMode="gray">
            <a:xfrm>
              <a:off x="9203225" y="4821973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Oval 23"/>
            <p:cNvSpPr>
              <a:spLocks noChangeArrowheads="1"/>
            </p:cNvSpPr>
            <p:nvPr/>
          </p:nvSpPr>
          <p:spPr bwMode="gray">
            <a:xfrm>
              <a:off x="9203225" y="495927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Oval 24"/>
            <p:cNvSpPr>
              <a:spLocks noChangeArrowheads="1"/>
            </p:cNvSpPr>
            <p:nvPr/>
          </p:nvSpPr>
          <p:spPr bwMode="gray">
            <a:xfrm>
              <a:off x="9203225" y="5099262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25"/>
            <p:cNvSpPr>
              <a:spLocks/>
            </p:cNvSpPr>
            <p:nvPr/>
          </p:nvSpPr>
          <p:spPr bwMode="gray">
            <a:xfrm>
              <a:off x="9203225" y="5236562"/>
              <a:ext cx="45767" cy="43074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3 h 28"/>
                <a:gd name="T4" fmla="*/ 14 w 28"/>
                <a:gd name="T5" fmla="*/ 0 h 28"/>
                <a:gd name="T6" fmla="*/ 0 w 28"/>
                <a:gd name="T7" fmla="*/ 13 h 28"/>
                <a:gd name="T8" fmla="*/ 14 w 28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3"/>
                  </a:cubicBezTo>
                  <a:cubicBezTo>
                    <a:pt x="28" y="7"/>
                    <a:pt x="22" y="0"/>
                    <a:pt x="14" y="0"/>
                  </a:cubicBezTo>
                  <a:cubicBezTo>
                    <a:pt x="7" y="0"/>
                    <a:pt x="0" y="7"/>
                    <a:pt x="0" y="13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Oval 26"/>
            <p:cNvSpPr>
              <a:spLocks noChangeArrowheads="1"/>
            </p:cNvSpPr>
            <p:nvPr/>
          </p:nvSpPr>
          <p:spPr bwMode="gray">
            <a:xfrm>
              <a:off x="9203225" y="5376553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Oval 27"/>
            <p:cNvSpPr>
              <a:spLocks noChangeArrowheads="1"/>
            </p:cNvSpPr>
            <p:nvPr/>
          </p:nvSpPr>
          <p:spPr bwMode="gray">
            <a:xfrm>
              <a:off x="9203225" y="551385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Oval 28"/>
            <p:cNvSpPr>
              <a:spLocks noChangeArrowheads="1"/>
            </p:cNvSpPr>
            <p:nvPr/>
          </p:nvSpPr>
          <p:spPr bwMode="gray">
            <a:xfrm>
              <a:off x="9203225" y="5653841"/>
              <a:ext cx="45767" cy="40383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29"/>
            <p:cNvSpPr>
              <a:spLocks/>
            </p:cNvSpPr>
            <p:nvPr/>
          </p:nvSpPr>
          <p:spPr bwMode="gray">
            <a:xfrm>
              <a:off x="8842479" y="57722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2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2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2"/>
                    <a:pt x="286" y="22"/>
                    <a:pt x="286" y="22"/>
                  </a:cubicBezTo>
                  <a:cubicBezTo>
                    <a:pt x="286" y="22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Oval 30"/>
            <p:cNvSpPr>
              <a:spLocks noChangeArrowheads="1"/>
            </p:cNvSpPr>
            <p:nvPr/>
          </p:nvSpPr>
          <p:spPr bwMode="gray">
            <a:xfrm>
              <a:off x="9203225" y="5791141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2" name="Rectangle 31"/>
            <p:cNvSpPr>
              <a:spLocks noChangeArrowheads="1"/>
            </p:cNvSpPr>
            <p:nvPr/>
          </p:nvSpPr>
          <p:spPr bwMode="gray">
            <a:xfrm>
              <a:off x="9467054" y="4883892"/>
              <a:ext cx="570732" cy="1337991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3" name="Freeform 32"/>
            <p:cNvSpPr>
              <a:spLocks/>
            </p:cNvSpPr>
            <p:nvPr/>
          </p:nvSpPr>
          <p:spPr bwMode="gray">
            <a:xfrm>
              <a:off x="9526281" y="49754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33"/>
            <p:cNvSpPr>
              <a:spLocks/>
            </p:cNvSpPr>
            <p:nvPr/>
          </p:nvSpPr>
          <p:spPr bwMode="gray">
            <a:xfrm>
              <a:off x="9526281" y="5112724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34"/>
            <p:cNvSpPr>
              <a:spLocks/>
            </p:cNvSpPr>
            <p:nvPr/>
          </p:nvSpPr>
          <p:spPr bwMode="gray">
            <a:xfrm>
              <a:off x="9526281" y="5252715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35"/>
            <p:cNvSpPr>
              <a:spLocks/>
            </p:cNvSpPr>
            <p:nvPr/>
          </p:nvSpPr>
          <p:spPr bwMode="gray">
            <a:xfrm>
              <a:off x="9526281" y="53900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2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2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7" y="22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36"/>
            <p:cNvSpPr>
              <a:spLocks/>
            </p:cNvSpPr>
            <p:nvPr/>
          </p:nvSpPr>
          <p:spPr bwMode="gray">
            <a:xfrm>
              <a:off x="9526281" y="5527312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37"/>
            <p:cNvSpPr>
              <a:spLocks/>
            </p:cNvSpPr>
            <p:nvPr/>
          </p:nvSpPr>
          <p:spPr bwMode="gray">
            <a:xfrm>
              <a:off x="9526281" y="5667303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38"/>
            <p:cNvSpPr>
              <a:spLocks/>
            </p:cNvSpPr>
            <p:nvPr/>
          </p:nvSpPr>
          <p:spPr bwMode="gray">
            <a:xfrm>
              <a:off x="9526281" y="5807294"/>
              <a:ext cx="449587" cy="75380"/>
            </a:xfrm>
            <a:custGeom>
              <a:avLst/>
              <a:gdLst>
                <a:gd name="T0" fmla="*/ 25 w 287"/>
                <a:gd name="T1" fmla="*/ 0 h 49"/>
                <a:gd name="T2" fmla="*/ 0 w 287"/>
                <a:gd name="T3" fmla="*/ 23 h 49"/>
                <a:gd name="T4" fmla="*/ 0 w 287"/>
                <a:gd name="T5" fmla="*/ 27 h 49"/>
                <a:gd name="T6" fmla="*/ 25 w 287"/>
                <a:gd name="T7" fmla="*/ 49 h 49"/>
                <a:gd name="T8" fmla="*/ 262 w 287"/>
                <a:gd name="T9" fmla="*/ 49 h 49"/>
                <a:gd name="T10" fmla="*/ 287 w 287"/>
                <a:gd name="T11" fmla="*/ 27 h 49"/>
                <a:gd name="T12" fmla="*/ 287 w 287"/>
                <a:gd name="T13" fmla="*/ 23 h 49"/>
                <a:gd name="T14" fmla="*/ 262 w 287"/>
                <a:gd name="T15" fmla="*/ 0 h 49"/>
                <a:gd name="T16" fmla="*/ 153 w 287"/>
                <a:gd name="T17" fmla="*/ 0 h 49"/>
                <a:gd name="T18" fmla="*/ 25 w 287"/>
                <a:gd name="T1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49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49"/>
                    <a:pt x="25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2" y="49"/>
                    <a:pt x="287" y="49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39"/>
            <p:cNvSpPr>
              <a:spLocks/>
            </p:cNvSpPr>
            <p:nvPr/>
          </p:nvSpPr>
          <p:spPr bwMode="gray">
            <a:xfrm>
              <a:off x="9526281" y="5941900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4 h 50"/>
                <a:gd name="T4" fmla="*/ 0 w 287"/>
                <a:gd name="T5" fmla="*/ 28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8 h 50"/>
                <a:gd name="T12" fmla="*/ 287 w 287"/>
                <a:gd name="T13" fmla="*/ 24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8"/>
                  </a:cubicBezTo>
                  <a:cubicBezTo>
                    <a:pt x="287" y="24"/>
                    <a:pt x="287" y="24"/>
                    <a:pt x="287" y="24"/>
                  </a:cubicBezTo>
                  <a:cubicBezTo>
                    <a:pt x="287" y="24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Oval 40"/>
            <p:cNvSpPr>
              <a:spLocks noChangeArrowheads="1"/>
            </p:cNvSpPr>
            <p:nvPr/>
          </p:nvSpPr>
          <p:spPr bwMode="gray">
            <a:xfrm>
              <a:off x="9889718" y="499157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2" name="Oval 41"/>
            <p:cNvSpPr>
              <a:spLocks noChangeArrowheads="1"/>
            </p:cNvSpPr>
            <p:nvPr/>
          </p:nvSpPr>
          <p:spPr bwMode="gray">
            <a:xfrm>
              <a:off x="9889718" y="5131568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3" name="Oval 42"/>
            <p:cNvSpPr>
              <a:spLocks noChangeArrowheads="1"/>
            </p:cNvSpPr>
            <p:nvPr/>
          </p:nvSpPr>
          <p:spPr bwMode="gray">
            <a:xfrm>
              <a:off x="9889718" y="5268867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4" name="Oval 43"/>
            <p:cNvSpPr>
              <a:spLocks noChangeArrowheads="1"/>
            </p:cNvSpPr>
            <p:nvPr/>
          </p:nvSpPr>
          <p:spPr bwMode="gray">
            <a:xfrm>
              <a:off x="9889718" y="540616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5" name="Oval 44"/>
            <p:cNvSpPr>
              <a:spLocks noChangeArrowheads="1"/>
            </p:cNvSpPr>
            <p:nvPr/>
          </p:nvSpPr>
          <p:spPr bwMode="gray">
            <a:xfrm>
              <a:off x="9889718" y="5546156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6" name="Oval 45"/>
            <p:cNvSpPr>
              <a:spLocks noChangeArrowheads="1"/>
            </p:cNvSpPr>
            <p:nvPr/>
          </p:nvSpPr>
          <p:spPr bwMode="gray">
            <a:xfrm>
              <a:off x="9889718" y="5683456"/>
              <a:ext cx="45767" cy="45767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7" name="Oval 46"/>
            <p:cNvSpPr>
              <a:spLocks noChangeArrowheads="1"/>
            </p:cNvSpPr>
            <p:nvPr/>
          </p:nvSpPr>
          <p:spPr bwMode="gray">
            <a:xfrm>
              <a:off x="9889718" y="5823447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8" name="Oval 47"/>
            <p:cNvSpPr>
              <a:spLocks noChangeArrowheads="1"/>
            </p:cNvSpPr>
            <p:nvPr/>
          </p:nvSpPr>
          <p:spPr bwMode="gray">
            <a:xfrm>
              <a:off x="9889718" y="5960744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9" name="Freeform 48"/>
            <p:cNvSpPr>
              <a:spLocks/>
            </p:cNvSpPr>
            <p:nvPr/>
          </p:nvSpPr>
          <p:spPr bwMode="gray">
            <a:xfrm>
              <a:off x="9526281" y="6081891"/>
              <a:ext cx="449587" cy="78073"/>
            </a:xfrm>
            <a:custGeom>
              <a:avLst/>
              <a:gdLst>
                <a:gd name="T0" fmla="*/ 25 w 287"/>
                <a:gd name="T1" fmla="*/ 0 h 50"/>
                <a:gd name="T2" fmla="*/ 0 w 287"/>
                <a:gd name="T3" fmla="*/ 23 h 50"/>
                <a:gd name="T4" fmla="*/ 0 w 287"/>
                <a:gd name="T5" fmla="*/ 27 h 50"/>
                <a:gd name="T6" fmla="*/ 25 w 287"/>
                <a:gd name="T7" fmla="*/ 50 h 50"/>
                <a:gd name="T8" fmla="*/ 262 w 287"/>
                <a:gd name="T9" fmla="*/ 50 h 50"/>
                <a:gd name="T10" fmla="*/ 287 w 287"/>
                <a:gd name="T11" fmla="*/ 27 h 50"/>
                <a:gd name="T12" fmla="*/ 287 w 287"/>
                <a:gd name="T13" fmla="*/ 23 h 50"/>
                <a:gd name="T14" fmla="*/ 262 w 287"/>
                <a:gd name="T15" fmla="*/ 0 h 50"/>
                <a:gd name="T16" fmla="*/ 153 w 287"/>
                <a:gd name="T17" fmla="*/ 0 h 50"/>
                <a:gd name="T18" fmla="*/ 25 w 287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7" h="50">
                  <a:moveTo>
                    <a:pt x="25" y="0"/>
                  </a:moveTo>
                  <a:cubicBezTo>
                    <a:pt x="25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5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7" y="50"/>
                    <a:pt x="287" y="27"/>
                  </a:cubicBezTo>
                  <a:cubicBezTo>
                    <a:pt x="287" y="23"/>
                    <a:pt x="287" y="23"/>
                    <a:pt x="287" y="23"/>
                  </a:cubicBezTo>
                  <a:cubicBezTo>
                    <a:pt x="287" y="23"/>
                    <a:pt x="287" y="0"/>
                    <a:pt x="262" y="0"/>
                  </a:cubicBezTo>
                  <a:cubicBezTo>
                    <a:pt x="153" y="0"/>
                    <a:pt x="153" y="0"/>
                    <a:pt x="153" y="0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0" name="Oval 49"/>
            <p:cNvSpPr>
              <a:spLocks noChangeArrowheads="1"/>
            </p:cNvSpPr>
            <p:nvPr/>
          </p:nvSpPr>
          <p:spPr bwMode="gray">
            <a:xfrm>
              <a:off x="9889718" y="6100735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1" name="Freeform 50"/>
            <p:cNvSpPr>
              <a:spLocks/>
            </p:cNvSpPr>
            <p:nvPr/>
          </p:nvSpPr>
          <p:spPr bwMode="gray">
            <a:xfrm>
              <a:off x="8842479" y="5909595"/>
              <a:ext cx="446894" cy="78073"/>
            </a:xfrm>
            <a:custGeom>
              <a:avLst/>
              <a:gdLst>
                <a:gd name="T0" fmla="*/ 24 w 286"/>
                <a:gd name="T1" fmla="*/ 0 h 50"/>
                <a:gd name="T2" fmla="*/ 0 w 286"/>
                <a:gd name="T3" fmla="*/ 23 h 50"/>
                <a:gd name="T4" fmla="*/ 0 w 286"/>
                <a:gd name="T5" fmla="*/ 27 h 50"/>
                <a:gd name="T6" fmla="*/ 24 w 286"/>
                <a:gd name="T7" fmla="*/ 50 h 50"/>
                <a:gd name="T8" fmla="*/ 262 w 286"/>
                <a:gd name="T9" fmla="*/ 50 h 50"/>
                <a:gd name="T10" fmla="*/ 286 w 286"/>
                <a:gd name="T11" fmla="*/ 27 h 50"/>
                <a:gd name="T12" fmla="*/ 286 w 286"/>
                <a:gd name="T13" fmla="*/ 23 h 50"/>
                <a:gd name="T14" fmla="*/ 262 w 286"/>
                <a:gd name="T15" fmla="*/ 0 h 50"/>
                <a:gd name="T16" fmla="*/ 152 w 286"/>
                <a:gd name="T17" fmla="*/ 0 h 50"/>
                <a:gd name="T18" fmla="*/ 24 w 286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6" h="50">
                  <a:moveTo>
                    <a:pt x="24" y="0"/>
                  </a:moveTo>
                  <a:cubicBezTo>
                    <a:pt x="24" y="0"/>
                    <a:pt x="0" y="0"/>
                    <a:pt x="0" y="2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50"/>
                    <a:pt x="24" y="50"/>
                  </a:cubicBezTo>
                  <a:cubicBezTo>
                    <a:pt x="262" y="50"/>
                    <a:pt x="262" y="50"/>
                    <a:pt x="262" y="50"/>
                  </a:cubicBezTo>
                  <a:cubicBezTo>
                    <a:pt x="262" y="50"/>
                    <a:pt x="286" y="50"/>
                    <a:pt x="286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6" y="23"/>
                    <a:pt x="286" y="0"/>
                    <a:pt x="262" y="0"/>
                  </a:cubicBezTo>
                  <a:cubicBezTo>
                    <a:pt x="152" y="0"/>
                    <a:pt x="152" y="0"/>
                    <a:pt x="152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2" name="Oval 51"/>
            <p:cNvSpPr>
              <a:spLocks noChangeArrowheads="1"/>
            </p:cNvSpPr>
            <p:nvPr/>
          </p:nvSpPr>
          <p:spPr bwMode="gray">
            <a:xfrm>
              <a:off x="9203225" y="5928439"/>
              <a:ext cx="45767" cy="43074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3" name="Rectangle 52"/>
            <p:cNvSpPr>
              <a:spLocks noChangeArrowheads="1"/>
            </p:cNvSpPr>
            <p:nvPr/>
          </p:nvSpPr>
          <p:spPr bwMode="gray">
            <a:xfrm>
              <a:off x="8643261" y="4245857"/>
              <a:ext cx="573425" cy="255753"/>
            </a:xfrm>
            <a:prstGeom prst="rect">
              <a:avLst/>
            </a:pr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4" name="Freeform 53"/>
            <p:cNvSpPr>
              <a:spLocks/>
            </p:cNvSpPr>
            <p:nvPr/>
          </p:nvSpPr>
          <p:spPr bwMode="gray">
            <a:xfrm>
              <a:off x="10780814" y="5917670"/>
              <a:ext cx="1235690" cy="611115"/>
            </a:xfrm>
            <a:custGeom>
              <a:avLst/>
              <a:gdLst>
                <a:gd name="T0" fmla="*/ 763 w 788"/>
                <a:gd name="T1" fmla="*/ 392 h 392"/>
                <a:gd name="T2" fmla="*/ 788 w 788"/>
                <a:gd name="T3" fmla="*/ 304 h 392"/>
                <a:gd name="T4" fmla="*/ 625 w 788"/>
                <a:gd name="T5" fmla="*/ 142 h 392"/>
                <a:gd name="T6" fmla="*/ 580 w 788"/>
                <a:gd name="T7" fmla="*/ 149 h 392"/>
                <a:gd name="T8" fmla="*/ 358 w 788"/>
                <a:gd name="T9" fmla="*/ 0 h 392"/>
                <a:gd name="T10" fmla="*/ 120 w 788"/>
                <a:gd name="T11" fmla="*/ 224 h 392"/>
                <a:gd name="T12" fmla="*/ 0 w 788"/>
                <a:gd name="T13" fmla="*/ 347 h 392"/>
                <a:gd name="T14" fmla="*/ 8 w 788"/>
                <a:gd name="T15" fmla="*/ 392 h 392"/>
                <a:gd name="T16" fmla="*/ 763 w 788"/>
                <a:gd name="T17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8" h="392">
                  <a:moveTo>
                    <a:pt x="763" y="392"/>
                  </a:moveTo>
                  <a:cubicBezTo>
                    <a:pt x="779" y="366"/>
                    <a:pt x="788" y="337"/>
                    <a:pt x="788" y="304"/>
                  </a:cubicBezTo>
                  <a:cubicBezTo>
                    <a:pt x="788" y="214"/>
                    <a:pt x="715" y="142"/>
                    <a:pt x="625" y="142"/>
                  </a:cubicBezTo>
                  <a:cubicBezTo>
                    <a:pt x="609" y="142"/>
                    <a:pt x="594" y="144"/>
                    <a:pt x="580" y="149"/>
                  </a:cubicBezTo>
                  <a:cubicBezTo>
                    <a:pt x="544" y="61"/>
                    <a:pt x="458" y="0"/>
                    <a:pt x="358" y="0"/>
                  </a:cubicBezTo>
                  <a:cubicBezTo>
                    <a:pt x="231" y="0"/>
                    <a:pt x="127" y="99"/>
                    <a:pt x="120" y="224"/>
                  </a:cubicBezTo>
                  <a:cubicBezTo>
                    <a:pt x="53" y="226"/>
                    <a:pt x="0" y="280"/>
                    <a:pt x="0" y="347"/>
                  </a:cubicBezTo>
                  <a:cubicBezTo>
                    <a:pt x="0" y="363"/>
                    <a:pt x="2" y="378"/>
                    <a:pt x="8" y="392"/>
                  </a:cubicBezTo>
                  <a:lnTo>
                    <a:pt x="763" y="39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5" name="Freeform 55"/>
            <p:cNvSpPr>
              <a:spLocks/>
            </p:cNvSpPr>
            <p:nvPr/>
          </p:nvSpPr>
          <p:spPr bwMode="gray">
            <a:xfrm>
              <a:off x="11198094" y="5990359"/>
              <a:ext cx="1238381" cy="646112"/>
            </a:xfrm>
            <a:custGeom>
              <a:avLst/>
              <a:gdLst>
                <a:gd name="T0" fmla="*/ 790 w 790"/>
                <a:gd name="T1" fmla="*/ 206 h 414"/>
                <a:gd name="T2" fmla="*/ 661 w 790"/>
                <a:gd name="T3" fmla="*/ 149 h 414"/>
                <a:gd name="T4" fmla="*/ 613 w 790"/>
                <a:gd name="T5" fmla="*/ 156 h 414"/>
                <a:gd name="T6" fmla="*/ 379 w 790"/>
                <a:gd name="T7" fmla="*/ 0 h 414"/>
                <a:gd name="T8" fmla="*/ 127 w 790"/>
                <a:gd name="T9" fmla="*/ 236 h 414"/>
                <a:gd name="T10" fmla="*/ 0 w 790"/>
                <a:gd name="T11" fmla="*/ 366 h 414"/>
                <a:gd name="T12" fmla="*/ 9 w 790"/>
                <a:gd name="T13" fmla="*/ 414 h 414"/>
                <a:gd name="T14" fmla="*/ 790 w 790"/>
                <a:gd name="T15" fmla="*/ 414 h 414"/>
                <a:gd name="T16" fmla="*/ 790 w 790"/>
                <a:gd name="T17" fmla="*/ 20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0" h="414">
                  <a:moveTo>
                    <a:pt x="790" y="206"/>
                  </a:moveTo>
                  <a:cubicBezTo>
                    <a:pt x="758" y="172"/>
                    <a:pt x="713" y="149"/>
                    <a:pt x="661" y="149"/>
                  </a:cubicBezTo>
                  <a:cubicBezTo>
                    <a:pt x="644" y="149"/>
                    <a:pt x="628" y="152"/>
                    <a:pt x="613" y="156"/>
                  </a:cubicBezTo>
                  <a:cubicBezTo>
                    <a:pt x="576" y="64"/>
                    <a:pt x="484" y="0"/>
                    <a:pt x="379" y="0"/>
                  </a:cubicBezTo>
                  <a:cubicBezTo>
                    <a:pt x="245" y="0"/>
                    <a:pt x="135" y="104"/>
                    <a:pt x="127" y="236"/>
                  </a:cubicBezTo>
                  <a:cubicBezTo>
                    <a:pt x="56" y="238"/>
                    <a:pt x="0" y="295"/>
                    <a:pt x="0" y="366"/>
                  </a:cubicBezTo>
                  <a:cubicBezTo>
                    <a:pt x="0" y="383"/>
                    <a:pt x="3" y="399"/>
                    <a:pt x="9" y="414"/>
                  </a:cubicBezTo>
                  <a:cubicBezTo>
                    <a:pt x="790" y="414"/>
                    <a:pt x="790" y="414"/>
                    <a:pt x="790" y="414"/>
                  </a:cubicBezTo>
                  <a:lnTo>
                    <a:pt x="790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6" name="Freeform 59"/>
            <p:cNvSpPr>
              <a:spLocks/>
            </p:cNvSpPr>
            <p:nvPr/>
          </p:nvSpPr>
          <p:spPr bwMode="gray">
            <a:xfrm>
              <a:off x="11682678" y="5328094"/>
              <a:ext cx="309596" cy="441510"/>
            </a:xfrm>
            <a:custGeom>
              <a:avLst/>
              <a:gdLst>
                <a:gd name="T0" fmla="*/ 198 w 198"/>
                <a:gd name="T1" fmla="*/ 202 h 283"/>
                <a:gd name="T2" fmla="*/ 198 w 198"/>
                <a:gd name="T3" fmla="*/ 0 h 283"/>
                <a:gd name="T4" fmla="*/ 177 w 198"/>
                <a:gd name="T5" fmla="*/ 6 h 283"/>
                <a:gd name="T6" fmla="*/ 177 w 198"/>
                <a:gd name="T7" fmla="*/ 230 h 283"/>
                <a:gd name="T8" fmla="*/ 0 w 198"/>
                <a:gd name="T9" fmla="*/ 230 h 283"/>
                <a:gd name="T10" fmla="*/ 26 w 198"/>
                <a:gd name="T11" fmla="*/ 246 h 283"/>
                <a:gd name="T12" fmla="*/ 26 w 198"/>
                <a:gd name="T13" fmla="*/ 283 h 283"/>
                <a:gd name="T14" fmla="*/ 171 w 198"/>
                <a:gd name="T15" fmla="*/ 283 h 283"/>
                <a:gd name="T16" fmla="*/ 171 w 198"/>
                <a:gd name="T17" fmla="*/ 246 h 283"/>
                <a:gd name="T18" fmla="*/ 198 w 198"/>
                <a:gd name="T19" fmla="*/ 20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83">
                  <a:moveTo>
                    <a:pt x="198" y="202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0" y="0"/>
                    <a:pt x="183" y="3"/>
                    <a:pt x="177" y="6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6" y="239"/>
                    <a:pt x="15" y="244"/>
                    <a:pt x="26" y="246"/>
                  </a:cubicBezTo>
                  <a:cubicBezTo>
                    <a:pt x="26" y="283"/>
                    <a:pt x="26" y="283"/>
                    <a:pt x="26" y="283"/>
                  </a:cubicBezTo>
                  <a:cubicBezTo>
                    <a:pt x="171" y="283"/>
                    <a:pt x="171" y="283"/>
                    <a:pt x="171" y="283"/>
                  </a:cubicBezTo>
                  <a:cubicBezTo>
                    <a:pt x="171" y="246"/>
                    <a:pt x="171" y="246"/>
                    <a:pt x="171" y="246"/>
                  </a:cubicBezTo>
                  <a:lnTo>
                    <a:pt x="198" y="202"/>
                  </a:lnTo>
                  <a:close/>
                </a:path>
              </a:pathLst>
            </a:custGeom>
            <a:solidFill>
              <a:srgbClr val="613D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7" name="Freeform 60"/>
            <p:cNvSpPr>
              <a:spLocks/>
            </p:cNvSpPr>
            <p:nvPr/>
          </p:nvSpPr>
          <p:spPr bwMode="gray">
            <a:xfrm>
              <a:off x="11704215" y="5815369"/>
              <a:ext cx="263829" cy="419973"/>
            </a:xfrm>
            <a:custGeom>
              <a:avLst/>
              <a:gdLst>
                <a:gd name="T0" fmla="*/ 167 w 167"/>
                <a:gd name="T1" fmla="*/ 270 h 270"/>
                <a:gd name="T2" fmla="*/ 167 w 167"/>
                <a:gd name="T3" fmla="*/ 0 h 270"/>
                <a:gd name="T4" fmla="*/ 0 w 167"/>
                <a:gd name="T5" fmla="*/ 0 h 270"/>
                <a:gd name="T6" fmla="*/ 0 w 167"/>
                <a:gd name="T7" fmla="*/ 203 h 270"/>
                <a:gd name="T8" fmla="*/ 18 w 167"/>
                <a:gd name="T9" fmla="*/ 202 h 270"/>
                <a:gd name="T10" fmla="*/ 167 w 167"/>
                <a:gd name="T11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" h="270">
                  <a:moveTo>
                    <a:pt x="167" y="27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6" y="203"/>
                    <a:pt x="12" y="202"/>
                    <a:pt x="18" y="202"/>
                  </a:cubicBezTo>
                  <a:cubicBezTo>
                    <a:pt x="77" y="202"/>
                    <a:pt x="131" y="229"/>
                    <a:pt x="167" y="27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8" name="Rectangle 61"/>
            <p:cNvSpPr>
              <a:spLocks noChangeArrowheads="1"/>
            </p:cNvSpPr>
            <p:nvPr/>
          </p:nvSpPr>
          <p:spPr bwMode="gray">
            <a:xfrm>
              <a:off x="11712292" y="5769604"/>
              <a:ext cx="247676" cy="457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9" name="Freeform 62"/>
            <p:cNvSpPr>
              <a:spLocks/>
            </p:cNvSpPr>
            <p:nvPr/>
          </p:nvSpPr>
          <p:spPr bwMode="gray">
            <a:xfrm>
              <a:off x="9698577" y="6491095"/>
              <a:ext cx="1017626" cy="503430"/>
            </a:xfrm>
            <a:custGeom>
              <a:avLst/>
              <a:gdLst>
                <a:gd name="T0" fmla="*/ 628 w 650"/>
                <a:gd name="T1" fmla="*/ 323 h 323"/>
                <a:gd name="T2" fmla="*/ 650 w 650"/>
                <a:gd name="T3" fmla="*/ 251 h 323"/>
                <a:gd name="T4" fmla="*/ 515 w 650"/>
                <a:gd name="T5" fmla="*/ 117 h 323"/>
                <a:gd name="T6" fmla="*/ 477 w 650"/>
                <a:gd name="T7" fmla="*/ 122 h 323"/>
                <a:gd name="T8" fmla="*/ 295 w 650"/>
                <a:gd name="T9" fmla="*/ 0 h 323"/>
                <a:gd name="T10" fmla="*/ 99 w 650"/>
                <a:gd name="T11" fmla="*/ 184 h 323"/>
                <a:gd name="T12" fmla="*/ 0 w 650"/>
                <a:gd name="T13" fmla="*/ 285 h 323"/>
                <a:gd name="T14" fmla="*/ 7 w 650"/>
                <a:gd name="T15" fmla="*/ 323 h 323"/>
                <a:gd name="T16" fmla="*/ 628 w 650"/>
                <a:gd name="T17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0" h="323">
                  <a:moveTo>
                    <a:pt x="628" y="323"/>
                  </a:moveTo>
                  <a:cubicBezTo>
                    <a:pt x="642" y="302"/>
                    <a:pt x="650" y="277"/>
                    <a:pt x="650" y="251"/>
                  </a:cubicBezTo>
                  <a:cubicBezTo>
                    <a:pt x="650" y="176"/>
                    <a:pt x="589" y="117"/>
                    <a:pt x="515" y="117"/>
                  </a:cubicBezTo>
                  <a:cubicBezTo>
                    <a:pt x="502" y="117"/>
                    <a:pt x="489" y="119"/>
                    <a:pt x="477" y="122"/>
                  </a:cubicBezTo>
                  <a:cubicBezTo>
                    <a:pt x="448" y="50"/>
                    <a:pt x="377" y="0"/>
                    <a:pt x="295" y="0"/>
                  </a:cubicBezTo>
                  <a:cubicBezTo>
                    <a:pt x="191" y="0"/>
                    <a:pt x="105" y="81"/>
                    <a:pt x="99" y="184"/>
                  </a:cubicBezTo>
                  <a:cubicBezTo>
                    <a:pt x="44" y="185"/>
                    <a:pt x="0" y="230"/>
                    <a:pt x="0" y="285"/>
                  </a:cubicBezTo>
                  <a:cubicBezTo>
                    <a:pt x="0" y="298"/>
                    <a:pt x="1" y="311"/>
                    <a:pt x="7" y="323"/>
                  </a:cubicBezTo>
                  <a:lnTo>
                    <a:pt x="628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0" name="Rectangle 63"/>
            <p:cNvSpPr>
              <a:spLocks noChangeArrowheads="1"/>
            </p:cNvSpPr>
            <p:nvPr/>
          </p:nvSpPr>
          <p:spPr bwMode="gray">
            <a:xfrm>
              <a:off x="10840041" y="5481545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1" name="Freeform 64"/>
            <p:cNvSpPr>
              <a:spLocks/>
            </p:cNvSpPr>
            <p:nvPr/>
          </p:nvSpPr>
          <p:spPr bwMode="gray">
            <a:xfrm>
              <a:off x="6852992" y="5328094"/>
              <a:ext cx="729569" cy="231523"/>
            </a:xfrm>
            <a:custGeom>
              <a:avLst/>
              <a:gdLst>
                <a:gd name="T0" fmla="*/ 271 w 271"/>
                <a:gd name="T1" fmla="*/ 0 h 86"/>
                <a:gd name="T2" fmla="*/ 0 w 271"/>
                <a:gd name="T3" fmla="*/ 0 h 86"/>
                <a:gd name="T4" fmla="*/ 17 w 271"/>
                <a:gd name="T5" fmla="*/ 11 h 86"/>
                <a:gd name="T6" fmla="*/ 132 w 271"/>
                <a:gd name="T7" fmla="*/ 48 h 86"/>
                <a:gd name="T8" fmla="*/ 133 w 271"/>
                <a:gd name="T9" fmla="*/ 86 h 86"/>
                <a:gd name="T10" fmla="*/ 240 w 271"/>
                <a:gd name="T11" fmla="*/ 86 h 86"/>
                <a:gd name="T12" fmla="*/ 240 w 271"/>
                <a:gd name="T13" fmla="*/ 21 h 86"/>
                <a:gd name="T14" fmla="*/ 271 w 27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1" h="86">
                  <a:moveTo>
                    <a:pt x="271" y="0"/>
                  </a:moveTo>
                  <a:lnTo>
                    <a:pt x="0" y="0"/>
                  </a:lnTo>
                  <a:lnTo>
                    <a:pt x="17" y="11"/>
                  </a:lnTo>
                  <a:lnTo>
                    <a:pt x="132" y="48"/>
                  </a:lnTo>
                  <a:lnTo>
                    <a:pt x="133" y="86"/>
                  </a:lnTo>
                  <a:lnTo>
                    <a:pt x="240" y="86"/>
                  </a:lnTo>
                  <a:lnTo>
                    <a:pt x="240" y="21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9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2" name="Freeform 65"/>
            <p:cNvSpPr>
              <a:spLocks/>
            </p:cNvSpPr>
            <p:nvPr/>
          </p:nvSpPr>
          <p:spPr bwMode="gray">
            <a:xfrm>
              <a:off x="7192201" y="5621536"/>
              <a:ext cx="328440" cy="508814"/>
            </a:xfrm>
            <a:custGeom>
              <a:avLst/>
              <a:gdLst>
                <a:gd name="T0" fmla="*/ 209 w 209"/>
                <a:gd name="T1" fmla="*/ 327 h 327"/>
                <a:gd name="T2" fmla="*/ 209 w 209"/>
                <a:gd name="T3" fmla="*/ 0 h 327"/>
                <a:gd name="T4" fmla="*/ 0 w 209"/>
                <a:gd name="T5" fmla="*/ 0 h 327"/>
                <a:gd name="T6" fmla="*/ 0 w 209"/>
                <a:gd name="T7" fmla="*/ 242 h 327"/>
                <a:gd name="T8" fmla="*/ 209 w 209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27">
                  <a:moveTo>
                    <a:pt x="209" y="327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81" y="245"/>
                    <a:pt x="153" y="277"/>
                    <a:pt x="209" y="32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3" name="Rectangle 66"/>
            <p:cNvSpPr>
              <a:spLocks noChangeArrowheads="1"/>
            </p:cNvSpPr>
            <p:nvPr/>
          </p:nvSpPr>
          <p:spPr bwMode="gray">
            <a:xfrm>
              <a:off x="7202970" y="5559618"/>
              <a:ext cx="306903" cy="619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4" name="Rectangle 67"/>
            <p:cNvSpPr>
              <a:spLocks noChangeArrowheads="1"/>
            </p:cNvSpPr>
            <p:nvPr/>
          </p:nvSpPr>
          <p:spPr bwMode="gray">
            <a:xfrm>
              <a:off x="7943307" y="5048112"/>
              <a:ext cx="43074" cy="91532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5" name="Freeform 68"/>
            <p:cNvSpPr>
              <a:spLocks/>
            </p:cNvSpPr>
            <p:nvPr/>
          </p:nvSpPr>
          <p:spPr bwMode="gray">
            <a:xfrm>
              <a:off x="7940614" y="5088494"/>
              <a:ext cx="1289532" cy="454971"/>
            </a:xfrm>
            <a:custGeom>
              <a:avLst/>
              <a:gdLst>
                <a:gd name="T0" fmla="*/ 479 w 479"/>
                <a:gd name="T1" fmla="*/ 169 h 169"/>
                <a:gd name="T2" fmla="*/ 163 w 479"/>
                <a:gd name="T3" fmla="*/ 169 h 169"/>
                <a:gd name="T4" fmla="*/ 163 w 479"/>
                <a:gd name="T5" fmla="*/ 5 h 169"/>
                <a:gd name="T6" fmla="*/ 0 w 479"/>
                <a:gd name="T7" fmla="*/ 5 h 169"/>
                <a:gd name="T8" fmla="*/ 0 w 479"/>
                <a:gd name="T9" fmla="*/ 0 h 169"/>
                <a:gd name="T10" fmla="*/ 169 w 479"/>
                <a:gd name="T11" fmla="*/ 0 h 169"/>
                <a:gd name="T12" fmla="*/ 169 w 479"/>
                <a:gd name="T13" fmla="*/ 165 h 169"/>
                <a:gd name="T14" fmla="*/ 479 w 479"/>
                <a:gd name="T15" fmla="*/ 165 h 169"/>
                <a:gd name="T16" fmla="*/ 479 w 479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169">
                  <a:moveTo>
                    <a:pt x="479" y="169"/>
                  </a:moveTo>
                  <a:lnTo>
                    <a:pt x="163" y="169"/>
                  </a:lnTo>
                  <a:lnTo>
                    <a:pt x="163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9" y="0"/>
                  </a:lnTo>
                  <a:lnTo>
                    <a:pt x="169" y="165"/>
                  </a:lnTo>
                  <a:lnTo>
                    <a:pt x="479" y="165"/>
                  </a:lnTo>
                  <a:lnTo>
                    <a:pt x="479" y="169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6" name="Freeform 69"/>
            <p:cNvSpPr>
              <a:spLocks/>
            </p:cNvSpPr>
            <p:nvPr/>
          </p:nvSpPr>
          <p:spPr bwMode="gray">
            <a:xfrm>
              <a:off x="10215467" y="6227266"/>
              <a:ext cx="134607" cy="188449"/>
            </a:xfrm>
            <a:custGeom>
              <a:avLst/>
              <a:gdLst>
                <a:gd name="T0" fmla="*/ 85 w 85"/>
                <a:gd name="T1" fmla="*/ 86 h 121"/>
                <a:gd name="T2" fmla="*/ 85 w 85"/>
                <a:gd name="T3" fmla="*/ 0 h 121"/>
                <a:gd name="T4" fmla="*/ 77 w 85"/>
                <a:gd name="T5" fmla="*/ 2 h 121"/>
                <a:gd name="T6" fmla="*/ 77 w 85"/>
                <a:gd name="T7" fmla="*/ 98 h 121"/>
                <a:gd name="T8" fmla="*/ 0 w 85"/>
                <a:gd name="T9" fmla="*/ 98 h 121"/>
                <a:gd name="T10" fmla="*/ 11 w 85"/>
                <a:gd name="T11" fmla="*/ 105 h 121"/>
                <a:gd name="T12" fmla="*/ 11 w 85"/>
                <a:gd name="T13" fmla="*/ 121 h 121"/>
                <a:gd name="T14" fmla="*/ 73 w 85"/>
                <a:gd name="T15" fmla="*/ 121 h 121"/>
                <a:gd name="T16" fmla="*/ 73 w 85"/>
                <a:gd name="T17" fmla="*/ 105 h 121"/>
                <a:gd name="T18" fmla="*/ 85 w 85"/>
                <a:gd name="T19" fmla="*/ 8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21">
                  <a:moveTo>
                    <a:pt x="85" y="8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79" y="1"/>
                    <a:pt x="77" y="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3" y="102"/>
                    <a:pt x="7" y="104"/>
                    <a:pt x="11" y="105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3" y="105"/>
                    <a:pt x="73" y="105"/>
                    <a:pt x="73" y="105"/>
                  </a:cubicBezTo>
                  <a:lnTo>
                    <a:pt x="85" y="8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7" name="Freeform 70"/>
            <p:cNvSpPr>
              <a:spLocks/>
            </p:cNvSpPr>
            <p:nvPr/>
          </p:nvSpPr>
          <p:spPr bwMode="gray">
            <a:xfrm>
              <a:off x="10228926" y="6437253"/>
              <a:ext cx="110378" cy="250369"/>
            </a:xfrm>
            <a:custGeom>
              <a:avLst/>
              <a:gdLst>
                <a:gd name="T0" fmla="*/ 72 w 72"/>
                <a:gd name="T1" fmla="*/ 160 h 160"/>
                <a:gd name="T2" fmla="*/ 72 w 72"/>
                <a:gd name="T3" fmla="*/ 0 h 160"/>
                <a:gd name="T4" fmla="*/ 0 w 72"/>
                <a:gd name="T5" fmla="*/ 0 h 160"/>
                <a:gd name="T6" fmla="*/ 0 w 72"/>
                <a:gd name="T7" fmla="*/ 119 h 160"/>
                <a:gd name="T8" fmla="*/ 72 w 72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60">
                  <a:moveTo>
                    <a:pt x="72" y="16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7" y="126"/>
                    <a:pt x="52" y="140"/>
                    <a:pt x="72" y="160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10231619" y="6415716"/>
              <a:ext cx="104994" cy="21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9" name="Freeform 72"/>
            <p:cNvSpPr>
              <a:spLocks/>
            </p:cNvSpPr>
            <p:nvPr/>
          </p:nvSpPr>
          <p:spPr bwMode="gray">
            <a:xfrm>
              <a:off x="9916639" y="5287711"/>
              <a:ext cx="923402" cy="247676"/>
            </a:xfrm>
            <a:custGeom>
              <a:avLst/>
              <a:gdLst>
                <a:gd name="T0" fmla="*/ 343 w 343"/>
                <a:gd name="T1" fmla="*/ 92 h 92"/>
                <a:gd name="T2" fmla="*/ 196 w 343"/>
                <a:gd name="T3" fmla="*/ 92 h 92"/>
                <a:gd name="T4" fmla="*/ 196 w 343"/>
                <a:gd name="T5" fmla="*/ 5 h 92"/>
                <a:gd name="T6" fmla="*/ 0 w 343"/>
                <a:gd name="T7" fmla="*/ 5 h 92"/>
                <a:gd name="T8" fmla="*/ 0 w 343"/>
                <a:gd name="T9" fmla="*/ 0 h 92"/>
                <a:gd name="T10" fmla="*/ 201 w 343"/>
                <a:gd name="T11" fmla="*/ 0 h 92"/>
                <a:gd name="T12" fmla="*/ 201 w 343"/>
                <a:gd name="T13" fmla="*/ 87 h 92"/>
                <a:gd name="T14" fmla="*/ 343 w 343"/>
                <a:gd name="T15" fmla="*/ 87 h 92"/>
                <a:gd name="T16" fmla="*/ 343 w 343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3" h="92">
                  <a:moveTo>
                    <a:pt x="343" y="92"/>
                  </a:moveTo>
                  <a:lnTo>
                    <a:pt x="196" y="92"/>
                  </a:lnTo>
                  <a:lnTo>
                    <a:pt x="196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201" y="0"/>
                  </a:lnTo>
                  <a:lnTo>
                    <a:pt x="201" y="87"/>
                  </a:lnTo>
                  <a:lnTo>
                    <a:pt x="343" y="87"/>
                  </a:lnTo>
                  <a:lnTo>
                    <a:pt x="343" y="92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0" name="Freeform 73"/>
            <p:cNvSpPr>
              <a:spLocks/>
            </p:cNvSpPr>
            <p:nvPr/>
          </p:nvSpPr>
          <p:spPr bwMode="gray">
            <a:xfrm>
              <a:off x="9623198" y="5565002"/>
              <a:ext cx="282675" cy="743029"/>
            </a:xfrm>
            <a:custGeom>
              <a:avLst/>
              <a:gdLst>
                <a:gd name="T0" fmla="*/ 93 w 105"/>
                <a:gd name="T1" fmla="*/ 276 h 276"/>
                <a:gd name="T2" fmla="*/ 0 w 105"/>
                <a:gd name="T3" fmla="*/ 276 h 276"/>
                <a:gd name="T4" fmla="*/ 0 w 105"/>
                <a:gd name="T5" fmla="*/ 0 h 276"/>
                <a:gd name="T6" fmla="*/ 105 w 105"/>
                <a:gd name="T7" fmla="*/ 0 h 276"/>
                <a:gd name="T8" fmla="*/ 105 w 105"/>
                <a:gd name="T9" fmla="*/ 6 h 276"/>
                <a:gd name="T10" fmla="*/ 6 w 105"/>
                <a:gd name="T11" fmla="*/ 6 h 276"/>
                <a:gd name="T12" fmla="*/ 6 w 105"/>
                <a:gd name="T13" fmla="*/ 271 h 276"/>
                <a:gd name="T14" fmla="*/ 93 w 105"/>
                <a:gd name="T15" fmla="*/ 271 h 276"/>
                <a:gd name="T16" fmla="*/ 93 w 105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276">
                  <a:moveTo>
                    <a:pt x="93" y="276"/>
                  </a:moveTo>
                  <a:lnTo>
                    <a:pt x="0" y="276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6" y="6"/>
                  </a:lnTo>
                  <a:lnTo>
                    <a:pt x="6" y="271"/>
                  </a:lnTo>
                  <a:lnTo>
                    <a:pt x="93" y="271"/>
                  </a:lnTo>
                  <a:lnTo>
                    <a:pt x="93" y="276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1" name="Rectangle 74"/>
            <p:cNvSpPr>
              <a:spLocks noChangeArrowheads="1"/>
            </p:cNvSpPr>
            <p:nvPr/>
          </p:nvSpPr>
          <p:spPr bwMode="gray">
            <a:xfrm>
              <a:off x="9846644" y="6273032"/>
              <a:ext cx="26921" cy="56536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2" name="Freeform 75"/>
            <p:cNvSpPr>
              <a:spLocks/>
            </p:cNvSpPr>
            <p:nvPr/>
          </p:nvSpPr>
          <p:spPr bwMode="gray">
            <a:xfrm>
              <a:off x="10883115" y="4951196"/>
              <a:ext cx="1076853" cy="734953"/>
            </a:xfrm>
            <a:custGeom>
              <a:avLst/>
              <a:gdLst>
                <a:gd name="T0" fmla="*/ 400 w 400"/>
                <a:gd name="T1" fmla="*/ 273 h 273"/>
                <a:gd name="T2" fmla="*/ 400 w 400"/>
                <a:gd name="T3" fmla="*/ 0 h 273"/>
                <a:gd name="T4" fmla="*/ 201 w 400"/>
                <a:gd name="T5" fmla="*/ 0 h 273"/>
                <a:gd name="T6" fmla="*/ 0 w 400"/>
                <a:gd name="T7" fmla="*/ 0 h 273"/>
                <a:gd name="T8" fmla="*/ 0 w 400"/>
                <a:gd name="T9" fmla="*/ 273 h 273"/>
                <a:gd name="T10" fmla="*/ 201 w 400"/>
                <a:gd name="T11" fmla="*/ 273 h 273"/>
                <a:gd name="T12" fmla="*/ 400 w 400"/>
                <a:gd name="T1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273">
                  <a:moveTo>
                    <a:pt x="400" y="273"/>
                  </a:moveTo>
                  <a:lnTo>
                    <a:pt x="400" y="0"/>
                  </a:lnTo>
                  <a:lnTo>
                    <a:pt x="201" y="0"/>
                  </a:lnTo>
                  <a:lnTo>
                    <a:pt x="0" y="0"/>
                  </a:lnTo>
                  <a:lnTo>
                    <a:pt x="0" y="273"/>
                  </a:lnTo>
                  <a:lnTo>
                    <a:pt x="201" y="273"/>
                  </a:lnTo>
                  <a:lnTo>
                    <a:pt x="400" y="273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3" name="Rectangle 76"/>
            <p:cNvSpPr>
              <a:spLocks noChangeArrowheads="1"/>
            </p:cNvSpPr>
            <p:nvPr/>
          </p:nvSpPr>
          <p:spPr bwMode="gray">
            <a:xfrm>
              <a:off x="10939649" y="4991577"/>
              <a:ext cx="966476" cy="5734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77"/>
            <p:cNvSpPr>
              <a:spLocks noEditPoints="1"/>
            </p:cNvSpPr>
            <p:nvPr/>
          </p:nvSpPr>
          <p:spPr bwMode="gray">
            <a:xfrm>
              <a:off x="11009645" y="5384628"/>
              <a:ext cx="826485" cy="99610"/>
            </a:xfrm>
            <a:custGeom>
              <a:avLst/>
              <a:gdLst>
                <a:gd name="T0" fmla="*/ 0 w 527"/>
                <a:gd name="T1" fmla="*/ 57 h 64"/>
                <a:gd name="T2" fmla="*/ 41 w 527"/>
                <a:gd name="T3" fmla="*/ 57 h 64"/>
                <a:gd name="T4" fmla="*/ 8 w 527"/>
                <a:gd name="T5" fmla="*/ 0 h 64"/>
                <a:gd name="T6" fmla="*/ 34 w 527"/>
                <a:gd name="T7" fmla="*/ 57 h 64"/>
                <a:gd name="T8" fmla="*/ 86 w 527"/>
                <a:gd name="T9" fmla="*/ 57 h 64"/>
                <a:gd name="T10" fmla="*/ 60 w 527"/>
                <a:gd name="T11" fmla="*/ 4 h 64"/>
                <a:gd name="T12" fmla="*/ 77 w 527"/>
                <a:gd name="T13" fmla="*/ 57 h 64"/>
                <a:gd name="T14" fmla="*/ 65 w 527"/>
                <a:gd name="T15" fmla="*/ 64 h 64"/>
                <a:gd name="T16" fmla="*/ 102 w 527"/>
                <a:gd name="T17" fmla="*/ 39 h 64"/>
                <a:gd name="T18" fmla="*/ 93 w 527"/>
                <a:gd name="T19" fmla="*/ 57 h 64"/>
                <a:gd name="T20" fmla="*/ 121 w 527"/>
                <a:gd name="T21" fmla="*/ 8 h 64"/>
                <a:gd name="T22" fmla="*/ 154 w 527"/>
                <a:gd name="T23" fmla="*/ 64 h 64"/>
                <a:gd name="T24" fmla="*/ 154 w 527"/>
                <a:gd name="T25" fmla="*/ 0 h 64"/>
                <a:gd name="T26" fmla="*/ 154 w 527"/>
                <a:gd name="T27" fmla="*/ 8 h 64"/>
                <a:gd name="T28" fmla="*/ 130 w 527"/>
                <a:gd name="T29" fmla="*/ 8 h 64"/>
                <a:gd name="T30" fmla="*/ 182 w 527"/>
                <a:gd name="T31" fmla="*/ 57 h 64"/>
                <a:gd name="T32" fmla="*/ 224 w 527"/>
                <a:gd name="T33" fmla="*/ 57 h 64"/>
                <a:gd name="T34" fmla="*/ 191 w 527"/>
                <a:gd name="T35" fmla="*/ 0 h 64"/>
                <a:gd name="T36" fmla="*/ 215 w 527"/>
                <a:gd name="T37" fmla="*/ 57 h 64"/>
                <a:gd name="T38" fmla="*/ 251 w 527"/>
                <a:gd name="T39" fmla="*/ 0 h 64"/>
                <a:gd name="T40" fmla="*/ 251 w 527"/>
                <a:gd name="T41" fmla="*/ 64 h 64"/>
                <a:gd name="T42" fmla="*/ 284 w 527"/>
                <a:gd name="T43" fmla="*/ 8 h 64"/>
                <a:gd name="T44" fmla="*/ 251 w 527"/>
                <a:gd name="T45" fmla="*/ 8 h 64"/>
                <a:gd name="T46" fmla="*/ 251 w 527"/>
                <a:gd name="T47" fmla="*/ 57 h 64"/>
                <a:gd name="T48" fmla="*/ 328 w 527"/>
                <a:gd name="T49" fmla="*/ 0 h 64"/>
                <a:gd name="T50" fmla="*/ 307 w 527"/>
                <a:gd name="T51" fmla="*/ 8 h 64"/>
                <a:gd name="T52" fmla="*/ 307 w 527"/>
                <a:gd name="T53" fmla="*/ 57 h 64"/>
                <a:gd name="T54" fmla="*/ 340 w 527"/>
                <a:gd name="T55" fmla="*/ 64 h 64"/>
                <a:gd name="T56" fmla="*/ 340 w 527"/>
                <a:gd name="T57" fmla="*/ 35 h 64"/>
                <a:gd name="T58" fmla="*/ 328 w 527"/>
                <a:gd name="T59" fmla="*/ 57 h 64"/>
                <a:gd name="T60" fmla="*/ 368 w 527"/>
                <a:gd name="T61" fmla="*/ 0 h 64"/>
                <a:gd name="T62" fmla="*/ 380 w 527"/>
                <a:gd name="T63" fmla="*/ 8 h 64"/>
                <a:gd name="T64" fmla="*/ 364 w 527"/>
                <a:gd name="T65" fmla="*/ 60 h 64"/>
                <a:gd name="T66" fmla="*/ 405 w 527"/>
                <a:gd name="T67" fmla="*/ 60 h 64"/>
                <a:gd name="T68" fmla="*/ 396 w 527"/>
                <a:gd name="T69" fmla="*/ 39 h 64"/>
                <a:gd name="T70" fmla="*/ 433 w 527"/>
                <a:gd name="T71" fmla="*/ 0 h 64"/>
                <a:gd name="T72" fmla="*/ 433 w 527"/>
                <a:gd name="T73" fmla="*/ 64 h 64"/>
                <a:gd name="T74" fmla="*/ 466 w 527"/>
                <a:gd name="T75" fmla="*/ 8 h 64"/>
                <a:gd name="T76" fmla="*/ 433 w 527"/>
                <a:gd name="T77" fmla="*/ 8 h 64"/>
                <a:gd name="T78" fmla="*/ 433 w 527"/>
                <a:gd name="T79" fmla="*/ 57 h 64"/>
                <a:gd name="T80" fmla="*/ 510 w 527"/>
                <a:gd name="T81" fmla="*/ 0 h 64"/>
                <a:gd name="T82" fmla="*/ 489 w 527"/>
                <a:gd name="T83" fmla="*/ 8 h 64"/>
                <a:gd name="T84" fmla="*/ 489 w 527"/>
                <a:gd name="T85" fmla="*/ 57 h 64"/>
                <a:gd name="T86" fmla="*/ 522 w 527"/>
                <a:gd name="T87" fmla="*/ 64 h 64"/>
                <a:gd name="T88" fmla="*/ 522 w 527"/>
                <a:gd name="T89" fmla="*/ 35 h 64"/>
                <a:gd name="T90" fmla="*/ 510 w 527"/>
                <a:gd name="T91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7" h="6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4" y="64"/>
                    <a:pt x="8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8" y="64"/>
                    <a:pt x="41" y="61"/>
                    <a:pt x="41" y="5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3"/>
                    <a:pt x="38" y="0"/>
                    <a:pt x="34" y="0"/>
                  </a:cubicBezTo>
                  <a:lnTo>
                    <a:pt x="8" y="0"/>
                  </a:lnTo>
                  <a:close/>
                  <a:moveTo>
                    <a:pt x="8" y="8"/>
                  </a:moveTo>
                  <a:cubicBezTo>
                    <a:pt x="34" y="8"/>
                    <a:pt x="34" y="8"/>
                    <a:pt x="34" y="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8" y="57"/>
                    <a:pt x="8" y="57"/>
                    <a:pt x="8" y="57"/>
                  </a:cubicBezTo>
                  <a:lnTo>
                    <a:pt x="8" y="8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0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0"/>
                  </a:cubicBezTo>
                  <a:cubicBezTo>
                    <a:pt x="60" y="64"/>
                    <a:pt x="63" y="64"/>
                    <a:pt x="65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00" y="64"/>
                    <a:pt x="102" y="64"/>
                    <a:pt x="102" y="60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7"/>
                    <a:pt x="101" y="35"/>
                    <a:pt x="98" y="35"/>
                  </a:cubicBezTo>
                  <a:cubicBezTo>
                    <a:pt x="95" y="35"/>
                    <a:pt x="93" y="37"/>
                    <a:pt x="93" y="39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30" y="0"/>
                  </a:moveTo>
                  <a:cubicBezTo>
                    <a:pt x="125" y="0"/>
                    <a:pt x="121" y="3"/>
                    <a:pt x="121" y="8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1"/>
                    <a:pt x="125" y="64"/>
                    <a:pt x="130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9" y="64"/>
                    <a:pt x="163" y="61"/>
                    <a:pt x="163" y="57"/>
                  </a:cubicBezTo>
                  <a:cubicBezTo>
                    <a:pt x="163" y="8"/>
                    <a:pt x="163" y="8"/>
                    <a:pt x="163" y="8"/>
                  </a:cubicBezTo>
                  <a:cubicBezTo>
                    <a:pt x="163" y="3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8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8"/>
                  </a:lnTo>
                  <a:close/>
                  <a:moveTo>
                    <a:pt x="191" y="0"/>
                  </a:moveTo>
                  <a:cubicBezTo>
                    <a:pt x="185" y="0"/>
                    <a:pt x="182" y="3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1"/>
                    <a:pt x="185" y="64"/>
                    <a:pt x="191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20" y="64"/>
                    <a:pt x="224" y="61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3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51" y="0"/>
                  </a:moveTo>
                  <a:cubicBezTo>
                    <a:pt x="246" y="0"/>
                    <a:pt x="243" y="3"/>
                    <a:pt x="243" y="8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1"/>
                    <a:pt x="246" y="64"/>
                    <a:pt x="251" y="64"/>
                  </a:cubicBezTo>
                  <a:cubicBezTo>
                    <a:pt x="276" y="64"/>
                    <a:pt x="276" y="64"/>
                    <a:pt x="276" y="64"/>
                  </a:cubicBezTo>
                  <a:cubicBezTo>
                    <a:pt x="280" y="64"/>
                    <a:pt x="284" y="61"/>
                    <a:pt x="284" y="57"/>
                  </a:cubicBezTo>
                  <a:cubicBezTo>
                    <a:pt x="284" y="8"/>
                    <a:pt x="284" y="8"/>
                    <a:pt x="284" y="8"/>
                  </a:cubicBezTo>
                  <a:cubicBezTo>
                    <a:pt x="284" y="3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8"/>
                  </a:moveTo>
                  <a:cubicBezTo>
                    <a:pt x="276" y="8"/>
                    <a:pt x="276" y="8"/>
                    <a:pt x="276" y="8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8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0"/>
                    <a:pt x="303" y="4"/>
                  </a:cubicBezTo>
                  <a:cubicBezTo>
                    <a:pt x="303" y="7"/>
                    <a:pt x="305" y="8"/>
                    <a:pt x="307" y="8"/>
                  </a:cubicBezTo>
                  <a:cubicBezTo>
                    <a:pt x="320" y="8"/>
                    <a:pt x="320" y="8"/>
                    <a:pt x="320" y="8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0"/>
                  </a:cubicBezTo>
                  <a:cubicBezTo>
                    <a:pt x="303" y="64"/>
                    <a:pt x="305" y="64"/>
                    <a:pt x="307" y="64"/>
                  </a:cubicBezTo>
                  <a:cubicBezTo>
                    <a:pt x="340" y="64"/>
                    <a:pt x="340" y="64"/>
                    <a:pt x="340" y="64"/>
                  </a:cubicBezTo>
                  <a:cubicBezTo>
                    <a:pt x="343" y="64"/>
                    <a:pt x="344" y="64"/>
                    <a:pt x="344" y="60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4" y="37"/>
                    <a:pt x="344" y="35"/>
                    <a:pt x="340" y="35"/>
                  </a:cubicBezTo>
                  <a:cubicBezTo>
                    <a:pt x="337" y="35"/>
                    <a:pt x="337" y="37"/>
                    <a:pt x="337" y="39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89" y="57"/>
                  </a:moveTo>
                  <a:cubicBezTo>
                    <a:pt x="389" y="0"/>
                    <a:pt x="389" y="0"/>
                    <a:pt x="389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6" y="0"/>
                    <a:pt x="364" y="0"/>
                    <a:pt x="364" y="4"/>
                  </a:cubicBezTo>
                  <a:cubicBezTo>
                    <a:pt x="364" y="7"/>
                    <a:pt x="366" y="8"/>
                    <a:pt x="368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8" y="57"/>
                    <a:pt x="368" y="57"/>
                    <a:pt x="368" y="57"/>
                  </a:cubicBezTo>
                  <a:cubicBezTo>
                    <a:pt x="366" y="57"/>
                    <a:pt x="364" y="58"/>
                    <a:pt x="364" y="60"/>
                  </a:cubicBezTo>
                  <a:cubicBezTo>
                    <a:pt x="364" y="64"/>
                    <a:pt x="366" y="64"/>
                    <a:pt x="368" y="64"/>
                  </a:cubicBezTo>
                  <a:cubicBezTo>
                    <a:pt x="401" y="64"/>
                    <a:pt x="401" y="64"/>
                    <a:pt x="401" y="64"/>
                  </a:cubicBezTo>
                  <a:cubicBezTo>
                    <a:pt x="403" y="64"/>
                    <a:pt x="405" y="64"/>
                    <a:pt x="405" y="60"/>
                  </a:cubicBezTo>
                  <a:cubicBezTo>
                    <a:pt x="405" y="39"/>
                    <a:pt x="405" y="39"/>
                    <a:pt x="405" y="39"/>
                  </a:cubicBezTo>
                  <a:cubicBezTo>
                    <a:pt x="405" y="37"/>
                    <a:pt x="404" y="35"/>
                    <a:pt x="401" y="35"/>
                  </a:cubicBezTo>
                  <a:cubicBezTo>
                    <a:pt x="398" y="35"/>
                    <a:pt x="396" y="37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9" y="57"/>
                  </a:lnTo>
                  <a:close/>
                  <a:moveTo>
                    <a:pt x="433" y="0"/>
                  </a:moveTo>
                  <a:cubicBezTo>
                    <a:pt x="428" y="0"/>
                    <a:pt x="424" y="3"/>
                    <a:pt x="424" y="8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61"/>
                    <a:pt x="428" y="64"/>
                    <a:pt x="433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62" y="64"/>
                    <a:pt x="466" y="61"/>
                    <a:pt x="466" y="57"/>
                  </a:cubicBezTo>
                  <a:cubicBezTo>
                    <a:pt x="466" y="8"/>
                    <a:pt x="466" y="8"/>
                    <a:pt x="466" y="8"/>
                  </a:cubicBezTo>
                  <a:cubicBezTo>
                    <a:pt x="466" y="3"/>
                    <a:pt x="462" y="0"/>
                    <a:pt x="457" y="0"/>
                  </a:cubicBezTo>
                  <a:lnTo>
                    <a:pt x="433" y="0"/>
                  </a:lnTo>
                  <a:close/>
                  <a:moveTo>
                    <a:pt x="433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3" y="57"/>
                    <a:pt x="433" y="57"/>
                    <a:pt x="433" y="57"/>
                  </a:cubicBezTo>
                  <a:lnTo>
                    <a:pt x="433" y="8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0"/>
                    <a:pt x="485" y="4"/>
                  </a:cubicBezTo>
                  <a:cubicBezTo>
                    <a:pt x="485" y="7"/>
                    <a:pt x="487" y="8"/>
                    <a:pt x="489" y="8"/>
                  </a:cubicBezTo>
                  <a:cubicBezTo>
                    <a:pt x="502" y="8"/>
                    <a:pt x="502" y="8"/>
                    <a:pt x="502" y="8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0"/>
                  </a:cubicBezTo>
                  <a:cubicBezTo>
                    <a:pt x="485" y="64"/>
                    <a:pt x="487" y="64"/>
                    <a:pt x="489" y="64"/>
                  </a:cubicBezTo>
                  <a:cubicBezTo>
                    <a:pt x="522" y="64"/>
                    <a:pt x="522" y="64"/>
                    <a:pt x="522" y="64"/>
                  </a:cubicBezTo>
                  <a:cubicBezTo>
                    <a:pt x="524" y="64"/>
                    <a:pt x="527" y="64"/>
                    <a:pt x="527" y="60"/>
                  </a:cubicBezTo>
                  <a:cubicBezTo>
                    <a:pt x="527" y="39"/>
                    <a:pt x="527" y="39"/>
                    <a:pt x="527" y="39"/>
                  </a:cubicBezTo>
                  <a:cubicBezTo>
                    <a:pt x="527" y="37"/>
                    <a:pt x="525" y="35"/>
                    <a:pt x="522" y="35"/>
                  </a:cubicBezTo>
                  <a:cubicBezTo>
                    <a:pt x="519" y="35"/>
                    <a:pt x="518" y="37"/>
                    <a:pt x="518" y="39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78"/>
            <p:cNvSpPr>
              <a:spLocks noEditPoints="1"/>
            </p:cNvSpPr>
            <p:nvPr/>
          </p:nvSpPr>
          <p:spPr bwMode="gray">
            <a:xfrm>
              <a:off x="11009645" y="5228485"/>
              <a:ext cx="826485" cy="99610"/>
            </a:xfrm>
            <a:custGeom>
              <a:avLst/>
              <a:gdLst>
                <a:gd name="T0" fmla="*/ 4 w 527"/>
                <a:gd name="T1" fmla="*/ 0 h 65"/>
                <a:gd name="T2" fmla="*/ 17 w 527"/>
                <a:gd name="T3" fmla="*/ 8 h 65"/>
                <a:gd name="T4" fmla="*/ 0 w 527"/>
                <a:gd name="T5" fmla="*/ 61 h 65"/>
                <a:gd name="T6" fmla="*/ 41 w 527"/>
                <a:gd name="T7" fmla="*/ 61 h 65"/>
                <a:gd name="T8" fmla="*/ 34 w 527"/>
                <a:gd name="T9" fmla="*/ 40 h 65"/>
                <a:gd name="T10" fmla="*/ 86 w 527"/>
                <a:gd name="T11" fmla="*/ 57 h 65"/>
                <a:gd name="T12" fmla="*/ 60 w 527"/>
                <a:gd name="T13" fmla="*/ 4 h 65"/>
                <a:gd name="T14" fmla="*/ 77 w 527"/>
                <a:gd name="T15" fmla="*/ 57 h 65"/>
                <a:gd name="T16" fmla="*/ 65 w 527"/>
                <a:gd name="T17" fmla="*/ 65 h 65"/>
                <a:gd name="T18" fmla="*/ 102 w 527"/>
                <a:gd name="T19" fmla="*/ 40 h 65"/>
                <a:gd name="T20" fmla="*/ 93 w 527"/>
                <a:gd name="T21" fmla="*/ 57 h 65"/>
                <a:gd name="T22" fmla="*/ 146 w 527"/>
                <a:gd name="T23" fmla="*/ 0 h 65"/>
                <a:gd name="T24" fmla="*/ 126 w 527"/>
                <a:gd name="T25" fmla="*/ 8 h 65"/>
                <a:gd name="T26" fmla="*/ 126 w 527"/>
                <a:gd name="T27" fmla="*/ 57 h 65"/>
                <a:gd name="T28" fmla="*/ 159 w 527"/>
                <a:gd name="T29" fmla="*/ 65 h 65"/>
                <a:gd name="T30" fmla="*/ 159 w 527"/>
                <a:gd name="T31" fmla="*/ 36 h 65"/>
                <a:gd name="T32" fmla="*/ 146 w 527"/>
                <a:gd name="T33" fmla="*/ 57 h 65"/>
                <a:gd name="T34" fmla="*/ 182 w 527"/>
                <a:gd name="T35" fmla="*/ 57 h 65"/>
                <a:gd name="T36" fmla="*/ 224 w 527"/>
                <a:gd name="T37" fmla="*/ 57 h 65"/>
                <a:gd name="T38" fmla="*/ 191 w 527"/>
                <a:gd name="T39" fmla="*/ 0 h 65"/>
                <a:gd name="T40" fmla="*/ 215 w 527"/>
                <a:gd name="T41" fmla="*/ 57 h 65"/>
                <a:gd name="T42" fmla="*/ 267 w 527"/>
                <a:gd name="T43" fmla="*/ 57 h 65"/>
                <a:gd name="T44" fmla="*/ 243 w 527"/>
                <a:gd name="T45" fmla="*/ 4 h 65"/>
                <a:gd name="T46" fmla="*/ 259 w 527"/>
                <a:gd name="T47" fmla="*/ 57 h 65"/>
                <a:gd name="T48" fmla="*/ 246 w 527"/>
                <a:gd name="T49" fmla="*/ 65 h 65"/>
                <a:gd name="T50" fmla="*/ 284 w 527"/>
                <a:gd name="T51" fmla="*/ 40 h 65"/>
                <a:gd name="T52" fmla="*/ 276 w 527"/>
                <a:gd name="T53" fmla="*/ 57 h 65"/>
                <a:gd name="T54" fmla="*/ 303 w 527"/>
                <a:gd name="T55" fmla="*/ 8 h 65"/>
                <a:gd name="T56" fmla="*/ 337 w 527"/>
                <a:gd name="T57" fmla="*/ 65 h 65"/>
                <a:gd name="T58" fmla="*/ 337 w 527"/>
                <a:gd name="T59" fmla="*/ 0 h 65"/>
                <a:gd name="T60" fmla="*/ 337 w 527"/>
                <a:gd name="T61" fmla="*/ 8 h 65"/>
                <a:gd name="T62" fmla="*/ 311 w 527"/>
                <a:gd name="T63" fmla="*/ 8 h 65"/>
                <a:gd name="T64" fmla="*/ 364 w 527"/>
                <a:gd name="T65" fmla="*/ 57 h 65"/>
                <a:gd name="T66" fmla="*/ 405 w 527"/>
                <a:gd name="T67" fmla="*/ 57 h 65"/>
                <a:gd name="T68" fmla="*/ 372 w 527"/>
                <a:gd name="T69" fmla="*/ 0 h 65"/>
                <a:gd name="T70" fmla="*/ 396 w 527"/>
                <a:gd name="T71" fmla="*/ 57 h 65"/>
                <a:gd name="T72" fmla="*/ 449 w 527"/>
                <a:gd name="T73" fmla="*/ 57 h 65"/>
                <a:gd name="T74" fmla="*/ 424 w 527"/>
                <a:gd name="T75" fmla="*/ 4 h 65"/>
                <a:gd name="T76" fmla="*/ 441 w 527"/>
                <a:gd name="T77" fmla="*/ 57 h 65"/>
                <a:gd name="T78" fmla="*/ 429 w 527"/>
                <a:gd name="T79" fmla="*/ 65 h 65"/>
                <a:gd name="T80" fmla="*/ 466 w 527"/>
                <a:gd name="T81" fmla="*/ 40 h 65"/>
                <a:gd name="T82" fmla="*/ 457 w 527"/>
                <a:gd name="T83" fmla="*/ 57 h 65"/>
                <a:gd name="T84" fmla="*/ 485 w 527"/>
                <a:gd name="T85" fmla="*/ 8 h 65"/>
                <a:gd name="T86" fmla="*/ 518 w 527"/>
                <a:gd name="T87" fmla="*/ 65 h 65"/>
                <a:gd name="T88" fmla="*/ 518 w 527"/>
                <a:gd name="T89" fmla="*/ 0 h 65"/>
                <a:gd name="T90" fmla="*/ 518 w 527"/>
                <a:gd name="T91" fmla="*/ 8 h 65"/>
                <a:gd name="T92" fmla="*/ 494 w 527"/>
                <a:gd name="T93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1"/>
                  </a:cubicBezTo>
                  <a:cubicBezTo>
                    <a:pt x="0" y="64"/>
                    <a:pt x="2" y="65"/>
                    <a:pt x="4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40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86" y="57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0" y="1"/>
                    <a:pt x="60" y="4"/>
                  </a:cubicBezTo>
                  <a:cubicBezTo>
                    <a:pt x="60" y="7"/>
                    <a:pt x="63" y="8"/>
                    <a:pt x="65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3" y="57"/>
                    <a:pt x="60" y="58"/>
                    <a:pt x="60" y="61"/>
                  </a:cubicBezTo>
                  <a:cubicBezTo>
                    <a:pt x="60" y="64"/>
                    <a:pt x="63" y="65"/>
                    <a:pt x="65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100" y="65"/>
                    <a:pt x="102" y="64"/>
                    <a:pt x="102" y="6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8"/>
                    <a:pt x="101" y="36"/>
                    <a:pt x="98" y="36"/>
                  </a:cubicBezTo>
                  <a:cubicBezTo>
                    <a:pt x="95" y="36"/>
                    <a:pt x="93" y="38"/>
                    <a:pt x="93" y="40"/>
                  </a:cubicBezTo>
                  <a:cubicBezTo>
                    <a:pt x="93" y="57"/>
                    <a:pt x="93" y="57"/>
                    <a:pt x="93" y="57"/>
                  </a:cubicBezTo>
                  <a:lnTo>
                    <a:pt x="86" y="57"/>
                  </a:lnTo>
                  <a:close/>
                  <a:moveTo>
                    <a:pt x="146" y="57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1"/>
                    <a:pt x="121" y="4"/>
                  </a:cubicBezTo>
                  <a:cubicBezTo>
                    <a:pt x="121" y="7"/>
                    <a:pt x="123" y="8"/>
                    <a:pt x="126" y="8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3" y="57"/>
                    <a:pt x="121" y="58"/>
                    <a:pt x="121" y="61"/>
                  </a:cubicBezTo>
                  <a:cubicBezTo>
                    <a:pt x="121" y="64"/>
                    <a:pt x="123" y="65"/>
                    <a:pt x="126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61" y="65"/>
                    <a:pt x="163" y="64"/>
                    <a:pt x="163" y="6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3" y="38"/>
                    <a:pt x="162" y="36"/>
                    <a:pt x="159" y="36"/>
                  </a:cubicBezTo>
                  <a:cubicBezTo>
                    <a:pt x="156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6" y="57"/>
                  </a:lnTo>
                  <a:close/>
                  <a:moveTo>
                    <a:pt x="191" y="0"/>
                  </a:moveTo>
                  <a:cubicBezTo>
                    <a:pt x="185" y="0"/>
                    <a:pt x="182" y="4"/>
                    <a:pt x="182" y="8"/>
                  </a:cubicBezTo>
                  <a:cubicBezTo>
                    <a:pt x="182" y="57"/>
                    <a:pt x="182" y="57"/>
                    <a:pt x="182" y="57"/>
                  </a:cubicBezTo>
                  <a:cubicBezTo>
                    <a:pt x="182" y="62"/>
                    <a:pt x="185" y="65"/>
                    <a:pt x="191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0" y="65"/>
                    <a:pt x="224" y="62"/>
                    <a:pt x="224" y="57"/>
                  </a:cubicBezTo>
                  <a:cubicBezTo>
                    <a:pt x="224" y="8"/>
                    <a:pt x="224" y="8"/>
                    <a:pt x="224" y="8"/>
                  </a:cubicBezTo>
                  <a:cubicBezTo>
                    <a:pt x="224" y="4"/>
                    <a:pt x="219" y="0"/>
                    <a:pt x="215" y="0"/>
                  </a:cubicBezTo>
                  <a:lnTo>
                    <a:pt x="191" y="0"/>
                  </a:lnTo>
                  <a:close/>
                  <a:moveTo>
                    <a:pt x="191" y="8"/>
                  </a:moveTo>
                  <a:cubicBezTo>
                    <a:pt x="215" y="8"/>
                    <a:pt x="215" y="8"/>
                    <a:pt x="215" y="8"/>
                  </a:cubicBezTo>
                  <a:cubicBezTo>
                    <a:pt x="215" y="57"/>
                    <a:pt x="215" y="57"/>
                    <a:pt x="215" y="57"/>
                  </a:cubicBezTo>
                  <a:cubicBezTo>
                    <a:pt x="191" y="57"/>
                    <a:pt x="191" y="57"/>
                    <a:pt x="191" y="57"/>
                  </a:cubicBezTo>
                  <a:lnTo>
                    <a:pt x="191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5" y="0"/>
                    <a:pt x="243" y="1"/>
                    <a:pt x="243" y="4"/>
                  </a:cubicBezTo>
                  <a:cubicBezTo>
                    <a:pt x="243" y="7"/>
                    <a:pt x="245" y="8"/>
                    <a:pt x="246" y="8"/>
                  </a:cubicBezTo>
                  <a:cubicBezTo>
                    <a:pt x="259" y="8"/>
                    <a:pt x="259" y="8"/>
                    <a:pt x="259" y="8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5" y="57"/>
                    <a:pt x="243" y="58"/>
                    <a:pt x="243" y="61"/>
                  </a:cubicBezTo>
                  <a:cubicBezTo>
                    <a:pt x="243" y="64"/>
                    <a:pt x="245" y="65"/>
                    <a:pt x="246" y="65"/>
                  </a:cubicBezTo>
                  <a:cubicBezTo>
                    <a:pt x="280" y="65"/>
                    <a:pt x="280" y="65"/>
                    <a:pt x="280" y="65"/>
                  </a:cubicBezTo>
                  <a:cubicBezTo>
                    <a:pt x="282" y="65"/>
                    <a:pt x="284" y="64"/>
                    <a:pt x="284" y="61"/>
                  </a:cubicBezTo>
                  <a:cubicBezTo>
                    <a:pt x="284" y="40"/>
                    <a:pt x="284" y="40"/>
                    <a:pt x="284" y="40"/>
                  </a:cubicBezTo>
                  <a:cubicBezTo>
                    <a:pt x="284" y="38"/>
                    <a:pt x="283" y="36"/>
                    <a:pt x="280" y="36"/>
                  </a:cubicBezTo>
                  <a:cubicBezTo>
                    <a:pt x="277" y="36"/>
                    <a:pt x="276" y="38"/>
                    <a:pt x="276" y="40"/>
                  </a:cubicBezTo>
                  <a:cubicBezTo>
                    <a:pt x="276" y="57"/>
                    <a:pt x="276" y="57"/>
                    <a:pt x="276" y="57"/>
                  </a:cubicBezTo>
                  <a:lnTo>
                    <a:pt x="267" y="57"/>
                  </a:lnTo>
                  <a:close/>
                  <a:moveTo>
                    <a:pt x="311" y="0"/>
                  </a:moveTo>
                  <a:cubicBezTo>
                    <a:pt x="307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7" y="65"/>
                    <a:pt x="311" y="65"/>
                  </a:cubicBezTo>
                  <a:cubicBezTo>
                    <a:pt x="337" y="65"/>
                    <a:pt x="337" y="65"/>
                    <a:pt x="337" y="65"/>
                  </a:cubicBezTo>
                  <a:cubicBezTo>
                    <a:pt x="341" y="65"/>
                    <a:pt x="344" y="62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1" y="0"/>
                    <a:pt x="337" y="0"/>
                  </a:cubicBezTo>
                  <a:lnTo>
                    <a:pt x="311" y="0"/>
                  </a:lnTo>
                  <a:close/>
                  <a:moveTo>
                    <a:pt x="311" y="8"/>
                  </a:moveTo>
                  <a:cubicBezTo>
                    <a:pt x="337" y="8"/>
                    <a:pt x="337" y="8"/>
                    <a:pt x="337" y="8"/>
                  </a:cubicBezTo>
                  <a:cubicBezTo>
                    <a:pt x="337" y="57"/>
                    <a:pt x="337" y="57"/>
                    <a:pt x="337" y="57"/>
                  </a:cubicBezTo>
                  <a:cubicBezTo>
                    <a:pt x="311" y="57"/>
                    <a:pt x="311" y="57"/>
                    <a:pt x="311" y="57"/>
                  </a:cubicBezTo>
                  <a:lnTo>
                    <a:pt x="311" y="8"/>
                  </a:lnTo>
                  <a:close/>
                  <a:moveTo>
                    <a:pt x="372" y="0"/>
                  </a:moveTo>
                  <a:cubicBezTo>
                    <a:pt x="368" y="0"/>
                    <a:pt x="364" y="4"/>
                    <a:pt x="364" y="8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5"/>
                    <a:pt x="372" y="65"/>
                  </a:cubicBezTo>
                  <a:cubicBezTo>
                    <a:pt x="396" y="65"/>
                    <a:pt x="396" y="65"/>
                    <a:pt x="396" y="65"/>
                  </a:cubicBezTo>
                  <a:cubicBezTo>
                    <a:pt x="402" y="65"/>
                    <a:pt x="405" y="62"/>
                    <a:pt x="405" y="57"/>
                  </a:cubicBezTo>
                  <a:cubicBezTo>
                    <a:pt x="405" y="8"/>
                    <a:pt x="405" y="8"/>
                    <a:pt x="405" y="8"/>
                  </a:cubicBezTo>
                  <a:cubicBezTo>
                    <a:pt x="405" y="4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8"/>
                  </a:moveTo>
                  <a:cubicBezTo>
                    <a:pt x="396" y="8"/>
                    <a:pt x="396" y="8"/>
                    <a:pt x="396" y="8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8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1"/>
                    <a:pt x="424" y="4"/>
                  </a:cubicBezTo>
                  <a:cubicBezTo>
                    <a:pt x="424" y="7"/>
                    <a:pt x="426" y="8"/>
                    <a:pt x="429" y="8"/>
                  </a:cubicBezTo>
                  <a:cubicBezTo>
                    <a:pt x="441" y="8"/>
                    <a:pt x="441" y="8"/>
                    <a:pt x="441" y="8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1"/>
                  </a:cubicBezTo>
                  <a:cubicBezTo>
                    <a:pt x="424" y="64"/>
                    <a:pt x="426" y="65"/>
                    <a:pt x="429" y="65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4" y="65"/>
                    <a:pt x="466" y="64"/>
                    <a:pt x="466" y="61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494" y="0"/>
                  </a:moveTo>
                  <a:cubicBezTo>
                    <a:pt x="488" y="0"/>
                    <a:pt x="485" y="4"/>
                    <a:pt x="485" y="8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62"/>
                    <a:pt x="488" y="65"/>
                    <a:pt x="494" y="65"/>
                  </a:cubicBezTo>
                  <a:cubicBezTo>
                    <a:pt x="518" y="65"/>
                    <a:pt x="518" y="65"/>
                    <a:pt x="518" y="65"/>
                  </a:cubicBezTo>
                  <a:cubicBezTo>
                    <a:pt x="523" y="65"/>
                    <a:pt x="527" y="62"/>
                    <a:pt x="527" y="57"/>
                  </a:cubicBezTo>
                  <a:cubicBezTo>
                    <a:pt x="527" y="8"/>
                    <a:pt x="527" y="8"/>
                    <a:pt x="527" y="8"/>
                  </a:cubicBezTo>
                  <a:cubicBezTo>
                    <a:pt x="527" y="4"/>
                    <a:pt x="522" y="0"/>
                    <a:pt x="518" y="0"/>
                  </a:cubicBezTo>
                  <a:lnTo>
                    <a:pt x="494" y="0"/>
                  </a:lnTo>
                  <a:close/>
                  <a:moveTo>
                    <a:pt x="494" y="8"/>
                  </a:moveTo>
                  <a:cubicBezTo>
                    <a:pt x="518" y="8"/>
                    <a:pt x="518" y="8"/>
                    <a:pt x="518" y="8"/>
                  </a:cubicBezTo>
                  <a:cubicBezTo>
                    <a:pt x="518" y="57"/>
                    <a:pt x="518" y="57"/>
                    <a:pt x="518" y="57"/>
                  </a:cubicBezTo>
                  <a:cubicBezTo>
                    <a:pt x="494" y="57"/>
                    <a:pt x="494" y="57"/>
                    <a:pt x="494" y="57"/>
                  </a:cubicBezTo>
                  <a:lnTo>
                    <a:pt x="49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79"/>
            <p:cNvSpPr>
              <a:spLocks noEditPoints="1"/>
            </p:cNvSpPr>
            <p:nvPr/>
          </p:nvSpPr>
          <p:spPr bwMode="gray">
            <a:xfrm>
              <a:off x="11009645" y="5069650"/>
              <a:ext cx="826485" cy="102301"/>
            </a:xfrm>
            <a:custGeom>
              <a:avLst/>
              <a:gdLst>
                <a:gd name="T0" fmla="*/ 4 w 527"/>
                <a:gd name="T1" fmla="*/ 0 h 66"/>
                <a:gd name="T2" fmla="*/ 17 w 527"/>
                <a:gd name="T3" fmla="*/ 9 h 66"/>
                <a:gd name="T4" fmla="*/ 0 w 527"/>
                <a:gd name="T5" fmla="*/ 62 h 66"/>
                <a:gd name="T6" fmla="*/ 41 w 527"/>
                <a:gd name="T7" fmla="*/ 62 h 66"/>
                <a:gd name="T8" fmla="*/ 34 w 527"/>
                <a:gd name="T9" fmla="*/ 40 h 66"/>
                <a:gd name="T10" fmla="*/ 69 w 527"/>
                <a:gd name="T11" fmla="*/ 0 h 66"/>
                <a:gd name="T12" fmla="*/ 69 w 527"/>
                <a:gd name="T13" fmla="*/ 66 h 66"/>
                <a:gd name="T14" fmla="*/ 102 w 527"/>
                <a:gd name="T15" fmla="*/ 9 h 66"/>
                <a:gd name="T16" fmla="*/ 69 w 527"/>
                <a:gd name="T17" fmla="*/ 9 h 66"/>
                <a:gd name="T18" fmla="*/ 69 w 527"/>
                <a:gd name="T19" fmla="*/ 57 h 66"/>
                <a:gd name="T20" fmla="*/ 121 w 527"/>
                <a:gd name="T21" fmla="*/ 9 h 66"/>
                <a:gd name="T22" fmla="*/ 154 w 527"/>
                <a:gd name="T23" fmla="*/ 66 h 66"/>
                <a:gd name="T24" fmla="*/ 154 w 527"/>
                <a:gd name="T25" fmla="*/ 0 h 66"/>
                <a:gd name="T26" fmla="*/ 154 w 527"/>
                <a:gd name="T27" fmla="*/ 9 h 66"/>
                <a:gd name="T28" fmla="*/ 130 w 527"/>
                <a:gd name="T29" fmla="*/ 9 h 66"/>
                <a:gd name="T30" fmla="*/ 186 w 527"/>
                <a:gd name="T31" fmla="*/ 0 h 66"/>
                <a:gd name="T32" fmla="*/ 199 w 527"/>
                <a:gd name="T33" fmla="*/ 9 h 66"/>
                <a:gd name="T34" fmla="*/ 182 w 527"/>
                <a:gd name="T35" fmla="*/ 62 h 66"/>
                <a:gd name="T36" fmla="*/ 224 w 527"/>
                <a:gd name="T37" fmla="*/ 62 h 66"/>
                <a:gd name="T38" fmla="*/ 215 w 527"/>
                <a:gd name="T39" fmla="*/ 40 h 66"/>
                <a:gd name="T40" fmla="*/ 251 w 527"/>
                <a:gd name="T41" fmla="*/ 0 h 66"/>
                <a:gd name="T42" fmla="*/ 251 w 527"/>
                <a:gd name="T43" fmla="*/ 66 h 66"/>
                <a:gd name="T44" fmla="*/ 284 w 527"/>
                <a:gd name="T45" fmla="*/ 9 h 66"/>
                <a:gd name="T46" fmla="*/ 251 w 527"/>
                <a:gd name="T47" fmla="*/ 9 h 66"/>
                <a:gd name="T48" fmla="*/ 251 w 527"/>
                <a:gd name="T49" fmla="*/ 57 h 66"/>
                <a:gd name="T50" fmla="*/ 328 w 527"/>
                <a:gd name="T51" fmla="*/ 0 h 66"/>
                <a:gd name="T52" fmla="*/ 307 w 527"/>
                <a:gd name="T53" fmla="*/ 9 h 66"/>
                <a:gd name="T54" fmla="*/ 307 w 527"/>
                <a:gd name="T55" fmla="*/ 57 h 66"/>
                <a:gd name="T56" fmla="*/ 340 w 527"/>
                <a:gd name="T57" fmla="*/ 66 h 66"/>
                <a:gd name="T58" fmla="*/ 340 w 527"/>
                <a:gd name="T59" fmla="*/ 36 h 66"/>
                <a:gd name="T60" fmla="*/ 328 w 527"/>
                <a:gd name="T61" fmla="*/ 57 h 66"/>
                <a:gd name="T62" fmla="*/ 364 w 527"/>
                <a:gd name="T63" fmla="*/ 57 h 66"/>
                <a:gd name="T64" fmla="*/ 405 w 527"/>
                <a:gd name="T65" fmla="*/ 57 h 66"/>
                <a:gd name="T66" fmla="*/ 372 w 527"/>
                <a:gd name="T67" fmla="*/ 0 h 66"/>
                <a:gd name="T68" fmla="*/ 396 w 527"/>
                <a:gd name="T69" fmla="*/ 57 h 66"/>
                <a:gd name="T70" fmla="*/ 449 w 527"/>
                <a:gd name="T71" fmla="*/ 57 h 66"/>
                <a:gd name="T72" fmla="*/ 424 w 527"/>
                <a:gd name="T73" fmla="*/ 5 h 66"/>
                <a:gd name="T74" fmla="*/ 441 w 527"/>
                <a:gd name="T75" fmla="*/ 57 h 66"/>
                <a:gd name="T76" fmla="*/ 429 w 527"/>
                <a:gd name="T77" fmla="*/ 66 h 66"/>
                <a:gd name="T78" fmla="*/ 466 w 527"/>
                <a:gd name="T79" fmla="*/ 40 h 66"/>
                <a:gd name="T80" fmla="*/ 457 w 527"/>
                <a:gd name="T81" fmla="*/ 57 h 66"/>
                <a:gd name="T82" fmla="*/ 510 w 527"/>
                <a:gd name="T83" fmla="*/ 0 h 66"/>
                <a:gd name="T84" fmla="*/ 489 w 527"/>
                <a:gd name="T85" fmla="*/ 9 h 66"/>
                <a:gd name="T86" fmla="*/ 489 w 527"/>
                <a:gd name="T87" fmla="*/ 57 h 66"/>
                <a:gd name="T88" fmla="*/ 522 w 527"/>
                <a:gd name="T89" fmla="*/ 66 h 66"/>
                <a:gd name="T90" fmla="*/ 522 w 527"/>
                <a:gd name="T91" fmla="*/ 36 h 66"/>
                <a:gd name="T92" fmla="*/ 510 w 527"/>
                <a:gd name="T93" fmla="*/ 5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7" h="66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9"/>
                    <a:pt x="4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8"/>
                    <a:pt x="0" y="62"/>
                  </a:cubicBezTo>
                  <a:cubicBezTo>
                    <a:pt x="0" y="64"/>
                    <a:pt x="2" y="66"/>
                    <a:pt x="4" y="66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40" y="66"/>
                    <a:pt x="41" y="64"/>
                    <a:pt x="41" y="62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1" y="36"/>
                    <a:pt x="38" y="36"/>
                  </a:cubicBezTo>
                  <a:cubicBezTo>
                    <a:pt x="34" y="36"/>
                    <a:pt x="34" y="38"/>
                    <a:pt x="34" y="40"/>
                  </a:cubicBezTo>
                  <a:cubicBezTo>
                    <a:pt x="34" y="57"/>
                    <a:pt x="34" y="57"/>
                    <a:pt x="34" y="57"/>
                  </a:cubicBezTo>
                  <a:lnTo>
                    <a:pt x="25" y="57"/>
                  </a:lnTo>
                  <a:close/>
                  <a:moveTo>
                    <a:pt x="69" y="0"/>
                  </a:moveTo>
                  <a:cubicBezTo>
                    <a:pt x="65" y="0"/>
                    <a:pt x="60" y="5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6"/>
                    <a:pt x="69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9" y="66"/>
                    <a:pt x="102" y="62"/>
                    <a:pt x="102" y="57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2" y="5"/>
                    <a:pt x="99" y="0"/>
                    <a:pt x="93" y="0"/>
                  </a:cubicBezTo>
                  <a:lnTo>
                    <a:pt x="69" y="0"/>
                  </a:lnTo>
                  <a:close/>
                  <a:moveTo>
                    <a:pt x="69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9" y="57"/>
                    <a:pt x="69" y="57"/>
                    <a:pt x="69" y="57"/>
                  </a:cubicBezTo>
                  <a:lnTo>
                    <a:pt x="69" y="9"/>
                  </a:lnTo>
                  <a:close/>
                  <a:moveTo>
                    <a:pt x="130" y="0"/>
                  </a:moveTo>
                  <a:cubicBezTo>
                    <a:pt x="125" y="0"/>
                    <a:pt x="121" y="5"/>
                    <a:pt x="121" y="9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21" y="62"/>
                    <a:pt x="125" y="66"/>
                    <a:pt x="130" y="66"/>
                  </a:cubicBezTo>
                  <a:cubicBezTo>
                    <a:pt x="154" y="66"/>
                    <a:pt x="154" y="66"/>
                    <a:pt x="154" y="66"/>
                  </a:cubicBezTo>
                  <a:cubicBezTo>
                    <a:pt x="159" y="66"/>
                    <a:pt x="163" y="62"/>
                    <a:pt x="163" y="57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5"/>
                    <a:pt x="159" y="0"/>
                    <a:pt x="154" y="0"/>
                  </a:cubicBezTo>
                  <a:lnTo>
                    <a:pt x="130" y="0"/>
                  </a:lnTo>
                  <a:close/>
                  <a:moveTo>
                    <a:pt x="130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30" y="57"/>
                    <a:pt x="130" y="57"/>
                    <a:pt x="130" y="57"/>
                  </a:cubicBezTo>
                  <a:lnTo>
                    <a:pt x="130" y="9"/>
                  </a:lnTo>
                  <a:close/>
                  <a:moveTo>
                    <a:pt x="207" y="57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4" y="0"/>
                    <a:pt x="182" y="2"/>
                    <a:pt x="182" y="5"/>
                  </a:cubicBezTo>
                  <a:cubicBezTo>
                    <a:pt x="182" y="8"/>
                    <a:pt x="184" y="9"/>
                    <a:pt x="186" y="9"/>
                  </a:cubicBezTo>
                  <a:cubicBezTo>
                    <a:pt x="199" y="9"/>
                    <a:pt x="199" y="9"/>
                    <a:pt x="199" y="9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86" y="57"/>
                    <a:pt x="186" y="57"/>
                    <a:pt x="186" y="57"/>
                  </a:cubicBezTo>
                  <a:cubicBezTo>
                    <a:pt x="184" y="57"/>
                    <a:pt x="182" y="58"/>
                    <a:pt x="182" y="62"/>
                  </a:cubicBezTo>
                  <a:cubicBezTo>
                    <a:pt x="182" y="64"/>
                    <a:pt x="184" y="66"/>
                    <a:pt x="186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21" y="66"/>
                    <a:pt x="224" y="64"/>
                    <a:pt x="224" y="62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4" y="38"/>
                    <a:pt x="222" y="36"/>
                    <a:pt x="219" y="36"/>
                  </a:cubicBezTo>
                  <a:cubicBezTo>
                    <a:pt x="216" y="36"/>
                    <a:pt x="215" y="38"/>
                    <a:pt x="215" y="40"/>
                  </a:cubicBezTo>
                  <a:cubicBezTo>
                    <a:pt x="215" y="57"/>
                    <a:pt x="215" y="57"/>
                    <a:pt x="215" y="57"/>
                  </a:cubicBezTo>
                  <a:lnTo>
                    <a:pt x="207" y="57"/>
                  </a:lnTo>
                  <a:close/>
                  <a:moveTo>
                    <a:pt x="251" y="0"/>
                  </a:moveTo>
                  <a:cubicBezTo>
                    <a:pt x="246" y="0"/>
                    <a:pt x="243" y="5"/>
                    <a:pt x="243" y="9"/>
                  </a:cubicBezTo>
                  <a:cubicBezTo>
                    <a:pt x="243" y="57"/>
                    <a:pt x="243" y="57"/>
                    <a:pt x="243" y="57"/>
                  </a:cubicBezTo>
                  <a:cubicBezTo>
                    <a:pt x="243" y="62"/>
                    <a:pt x="246" y="66"/>
                    <a:pt x="251" y="66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80" y="66"/>
                    <a:pt x="284" y="62"/>
                    <a:pt x="284" y="57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4" y="5"/>
                    <a:pt x="280" y="0"/>
                    <a:pt x="276" y="0"/>
                  </a:cubicBezTo>
                  <a:lnTo>
                    <a:pt x="251" y="0"/>
                  </a:lnTo>
                  <a:close/>
                  <a:moveTo>
                    <a:pt x="251" y="9"/>
                  </a:moveTo>
                  <a:cubicBezTo>
                    <a:pt x="276" y="9"/>
                    <a:pt x="276" y="9"/>
                    <a:pt x="276" y="9"/>
                  </a:cubicBezTo>
                  <a:cubicBezTo>
                    <a:pt x="276" y="57"/>
                    <a:pt x="276" y="57"/>
                    <a:pt x="276" y="57"/>
                  </a:cubicBezTo>
                  <a:cubicBezTo>
                    <a:pt x="251" y="57"/>
                    <a:pt x="251" y="57"/>
                    <a:pt x="251" y="57"/>
                  </a:cubicBezTo>
                  <a:lnTo>
                    <a:pt x="251" y="9"/>
                  </a:lnTo>
                  <a:close/>
                  <a:moveTo>
                    <a:pt x="328" y="57"/>
                  </a:moveTo>
                  <a:cubicBezTo>
                    <a:pt x="328" y="0"/>
                    <a:pt x="328" y="0"/>
                    <a:pt x="328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5" y="0"/>
                    <a:pt x="303" y="2"/>
                    <a:pt x="303" y="5"/>
                  </a:cubicBezTo>
                  <a:cubicBezTo>
                    <a:pt x="303" y="8"/>
                    <a:pt x="305" y="9"/>
                    <a:pt x="307" y="9"/>
                  </a:cubicBezTo>
                  <a:cubicBezTo>
                    <a:pt x="320" y="9"/>
                    <a:pt x="320" y="9"/>
                    <a:pt x="320" y="9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307" y="57"/>
                    <a:pt x="307" y="57"/>
                    <a:pt x="307" y="57"/>
                  </a:cubicBezTo>
                  <a:cubicBezTo>
                    <a:pt x="305" y="57"/>
                    <a:pt x="303" y="58"/>
                    <a:pt x="303" y="62"/>
                  </a:cubicBezTo>
                  <a:cubicBezTo>
                    <a:pt x="303" y="64"/>
                    <a:pt x="305" y="66"/>
                    <a:pt x="307" y="66"/>
                  </a:cubicBezTo>
                  <a:cubicBezTo>
                    <a:pt x="340" y="66"/>
                    <a:pt x="340" y="66"/>
                    <a:pt x="340" y="66"/>
                  </a:cubicBezTo>
                  <a:cubicBezTo>
                    <a:pt x="343" y="66"/>
                    <a:pt x="344" y="64"/>
                    <a:pt x="344" y="62"/>
                  </a:cubicBezTo>
                  <a:cubicBezTo>
                    <a:pt x="344" y="40"/>
                    <a:pt x="344" y="40"/>
                    <a:pt x="344" y="40"/>
                  </a:cubicBezTo>
                  <a:cubicBezTo>
                    <a:pt x="344" y="38"/>
                    <a:pt x="344" y="36"/>
                    <a:pt x="340" y="36"/>
                  </a:cubicBezTo>
                  <a:cubicBezTo>
                    <a:pt x="337" y="36"/>
                    <a:pt x="337" y="38"/>
                    <a:pt x="337" y="40"/>
                  </a:cubicBezTo>
                  <a:cubicBezTo>
                    <a:pt x="337" y="57"/>
                    <a:pt x="337" y="57"/>
                    <a:pt x="337" y="57"/>
                  </a:cubicBezTo>
                  <a:lnTo>
                    <a:pt x="328" y="57"/>
                  </a:lnTo>
                  <a:close/>
                  <a:moveTo>
                    <a:pt x="372" y="0"/>
                  </a:moveTo>
                  <a:cubicBezTo>
                    <a:pt x="368" y="0"/>
                    <a:pt x="364" y="5"/>
                    <a:pt x="364" y="9"/>
                  </a:cubicBezTo>
                  <a:cubicBezTo>
                    <a:pt x="364" y="57"/>
                    <a:pt x="364" y="57"/>
                    <a:pt x="364" y="57"/>
                  </a:cubicBezTo>
                  <a:cubicBezTo>
                    <a:pt x="364" y="62"/>
                    <a:pt x="367" y="66"/>
                    <a:pt x="372" y="66"/>
                  </a:cubicBezTo>
                  <a:cubicBezTo>
                    <a:pt x="396" y="66"/>
                    <a:pt x="396" y="66"/>
                    <a:pt x="396" y="66"/>
                  </a:cubicBezTo>
                  <a:cubicBezTo>
                    <a:pt x="402" y="66"/>
                    <a:pt x="405" y="62"/>
                    <a:pt x="405" y="57"/>
                  </a:cubicBezTo>
                  <a:cubicBezTo>
                    <a:pt x="405" y="9"/>
                    <a:pt x="405" y="9"/>
                    <a:pt x="405" y="9"/>
                  </a:cubicBezTo>
                  <a:cubicBezTo>
                    <a:pt x="405" y="5"/>
                    <a:pt x="402" y="0"/>
                    <a:pt x="396" y="0"/>
                  </a:cubicBezTo>
                  <a:lnTo>
                    <a:pt x="372" y="0"/>
                  </a:lnTo>
                  <a:close/>
                  <a:moveTo>
                    <a:pt x="372" y="9"/>
                  </a:moveTo>
                  <a:cubicBezTo>
                    <a:pt x="396" y="9"/>
                    <a:pt x="396" y="9"/>
                    <a:pt x="396" y="9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72" y="57"/>
                    <a:pt x="372" y="57"/>
                    <a:pt x="372" y="57"/>
                  </a:cubicBezTo>
                  <a:lnTo>
                    <a:pt x="372" y="9"/>
                  </a:lnTo>
                  <a:close/>
                  <a:moveTo>
                    <a:pt x="449" y="57"/>
                  </a:moveTo>
                  <a:cubicBezTo>
                    <a:pt x="449" y="0"/>
                    <a:pt x="449" y="0"/>
                    <a:pt x="449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26" y="0"/>
                    <a:pt x="424" y="2"/>
                    <a:pt x="424" y="5"/>
                  </a:cubicBezTo>
                  <a:cubicBezTo>
                    <a:pt x="424" y="8"/>
                    <a:pt x="426" y="9"/>
                    <a:pt x="429" y="9"/>
                  </a:cubicBezTo>
                  <a:cubicBezTo>
                    <a:pt x="441" y="9"/>
                    <a:pt x="441" y="9"/>
                    <a:pt x="441" y="9"/>
                  </a:cubicBezTo>
                  <a:cubicBezTo>
                    <a:pt x="441" y="57"/>
                    <a:pt x="441" y="57"/>
                    <a:pt x="441" y="57"/>
                  </a:cubicBezTo>
                  <a:cubicBezTo>
                    <a:pt x="429" y="57"/>
                    <a:pt x="429" y="57"/>
                    <a:pt x="429" y="57"/>
                  </a:cubicBezTo>
                  <a:cubicBezTo>
                    <a:pt x="426" y="57"/>
                    <a:pt x="424" y="58"/>
                    <a:pt x="424" y="62"/>
                  </a:cubicBezTo>
                  <a:cubicBezTo>
                    <a:pt x="424" y="64"/>
                    <a:pt x="426" y="66"/>
                    <a:pt x="429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4" y="66"/>
                    <a:pt x="466" y="64"/>
                    <a:pt x="466" y="62"/>
                  </a:cubicBezTo>
                  <a:cubicBezTo>
                    <a:pt x="466" y="40"/>
                    <a:pt x="466" y="40"/>
                    <a:pt x="466" y="40"/>
                  </a:cubicBezTo>
                  <a:cubicBezTo>
                    <a:pt x="466" y="38"/>
                    <a:pt x="465" y="36"/>
                    <a:pt x="462" y="36"/>
                  </a:cubicBezTo>
                  <a:cubicBezTo>
                    <a:pt x="458" y="36"/>
                    <a:pt x="457" y="38"/>
                    <a:pt x="457" y="40"/>
                  </a:cubicBezTo>
                  <a:cubicBezTo>
                    <a:pt x="457" y="57"/>
                    <a:pt x="457" y="57"/>
                    <a:pt x="457" y="57"/>
                  </a:cubicBezTo>
                  <a:lnTo>
                    <a:pt x="449" y="57"/>
                  </a:lnTo>
                  <a:close/>
                  <a:moveTo>
                    <a:pt x="510" y="57"/>
                  </a:moveTo>
                  <a:cubicBezTo>
                    <a:pt x="510" y="0"/>
                    <a:pt x="510" y="0"/>
                    <a:pt x="510" y="0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87" y="0"/>
                    <a:pt x="485" y="2"/>
                    <a:pt x="485" y="5"/>
                  </a:cubicBezTo>
                  <a:cubicBezTo>
                    <a:pt x="485" y="8"/>
                    <a:pt x="487" y="9"/>
                    <a:pt x="489" y="9"/>
                  </a:cubicBezTo>
                  <a:cubicBezTo>
                    <a:pt x="502" y="9"/>
                    <a:pt x="502" y="9"/>
                    <a:pt x="502" y="9"/>
                  </a:cubicBezTo>
                  <a:cubicBezTo>
                    <a:pt x="502" y="57"/>
                    <a:pt x="502" y="57"/>
                    <a:pt x="502" y="57"/>
                  </a:cubicBezTo>
                  <a:cubicBezTo>
                    <a:pt x="489" y="57"/>
                    <a:pt x="489" y="57"/>
                    <a:pt x="489" y="57"/>
                  </a:cubicBezTo>
                  <a:cubicBezTo>
                    <a:pt x="487" y="57"/>
                    <a:pt x="485" y="58"/>
                    <a:pt x="485" y="62"/>
                  </a:cubicBezTo>
                  <a:cubicBezTo>
                    <a:pt x="485" y="64"/>
                    <a:pt x="487" y="66"/>
                    <a:pt x="489" y="66"/>
                  </a:cubicBezTo>
                  <a:cubicBezTo>
                    <a:pt x="522" y="66"/>
                    <a:pt x="522" y="66"/>
                    <a:pt x="522" y="66"/>
                  </a:cubicBezTo>
                  <a:cubicBezTo>
                    <a:pt x="524" y="66"/>
                    <a:pt x="527" y="64"/>
                    <a:pt x="527" y="62"/>
                  </a:cubicBezTo>
                  <a:cubicBezTo>
                    <a:pt x="527" y="40"/>
                    <a:pt x="527" y="40"/>
                    <a:pt x="527" y="40"/>
                  </a:cubicBezTo>
                  <a:cubicBezTo>
                    <a:pt x="527" y="38"/>
                    <a:pt x="525" y="36"/>
                    <a:pt x="522" y="36"/>
                  </a:cubicBezTo>
                  <a:cubicBezTo>
                    <a:pt x="519" y="36"/>
                    <a:pt x="518" y="38"/>
                    <a:pt x="518" y="40"/>
                  </a:cubicBezTo>
                  <a:cubicBezTo>
                    <a:pt x="518" y="57"/>
                    <a:pt x="518" y="57"/>
                    <a:pt x="518" y="57"/>
                  </a:cubicBezTo>
                  <a:lnTo>
                    <a:pt x="51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80"/>
            <p:cNvSpPr>
              <a:spLocks/>
            </p:cNvSpPr>
            <p:nvPr/>
          </p:nvSpPr>
          <p:spPr bwMode="gray">
            <a:xfrm>
              <a:off x="9873565" y="6065739"/>
              <a:ext cx="463047" cy="314980"/>
            </a:xfrm>
            <a:custGeom>
              <a:avLst/>
              <a:gdLst>
                <a:gd name="T0" fmla="*/ 172 w 172"/>
                <a:gd name="T1" fmla="*/ 117 h 117"/>
                <a:gd name="T2" fmla="*/ 172 w 172"/>
                <a:gd name="T3" fmla="*/ 0 h 117"/>
                <a:gd name="T4" fmla="*/ 86 w 172"/>
                <a:gd name="T5" fmla="*/ 0 h 117"/>
                <a:gd name="T6" fmla="*/ 0 w 172"/>
                <a:gd name="T7" fmla="*/ 0 h 117"/>
                <a:gd name="T8" fmla="*/ 0 w 172"/>
                <a:gd name="T9" fmla="*/ 117 h 117"/>
                <a:gd name="T10" fmla="*/ 86 w 172"/>
                <a:gd name="T11" fmla="*/ 117 h 117"/>
                <a:gd name="T12" fmla="*/ 172 w 172"/>
                <a:gd name="T13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7">
                  <a:moveTo>
                    <a:pt x="172" y="117"/>
                  </a:moveTo>
                  <a:lnTo>
                    <a:pt x="172" y="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17"/>
                  </a:lnTo>
                  <a:lnTo>
                    <a:pt x="86" y="117"/>
                  </a:lnTo>
                  <a:lnTo>
                    <a:pt x="172" y="117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8" name="Rectangle 81"/>
            <p:cNvSpPr>
              <a:spLocks noChangeArrowheads="1"/>
            </p:cNvSpPr>
            <p:nvPr/>
          </p:nvSpPr>
          <p:spPr bwMode="gray">
            <a:xfrm>
              <a:off x="9897795" y="6079198"/>
              <a:ext cx="414588" cy="250369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82"/>
            <p:cNvSpPr>
              <a:spLocks noEditPoints="1"/>
            </p:cNvSpPr>
            <p:nvPr/>
          </p:nvSpPr>
          <p:spPr bwMode="gray">
            <a:xfrm>
              <a:off x="9970482" y="6165347"/>
              <a:ext cx="271906" cy="78073"/>
            </a:xfrm>
            <a:custGeom>
              <a:avLst/>
              <a:gdLst>
                <a:gd name="T0" fmla="*/ 19 w 174"/>
                <a:gd name="T1" fmla="*/ 44 h 50"/>
                <a:gd name="T2" fmla="*/ 19 w 174"/>
                <a:gd name="T3" fmla="*/ 0 h 50"/>
                <a:gd name="T4" fmla="*/ 3 w 174"/>
                <a:gd name="T5" fmla="*/ 0 h 50"/>
                <a:gd name="T6" fmla="*/ 0 w 174"/>
                <a:gd name="T7" fmla="*/ 2 h 50"/>
                <a:gd name="T8" fmla="*/ 3 w 174"/>
                <a:gd name="T9" fmla="*/ 6 h 50"/>
                <a:gd name="T10" fmla="*/ 13 w 174"/>
                <a:gd name="T11" fmla="*/ 6 h 50"/>
                <a:gd name="T12" fmla="*/ 13 w 174"/>
                <a:gd name="T13" fmla="*/ 44 h 50"/>
                <a:gd name="T14" fmla="*/ 3 w 174"/>
                <a:gd name="T15" fmla="*/ 44 h 50"/>
                <a:gd name="T16" fmla="*/ 0 w 174"/>
                <a:gd name="T17" fmla="*/ 47 h 50"/>
                <a:gd name="T18" fmla="*/ 3 w 174"/>
                <a:gd name="T19" fmla="*/ 50 h 50"/>
                <a:gd name="T20" fmla="*/ 29 w 174"/>
                <a:gd name="T21" fmla="*/ 50 h 50"/>
                <a:gd name="T22" fmla="*/ 32 w 174"/>
                <a:gd name="T23" fmla="*/ 47 h 50"/>
                <a:gd name="T24" fmla="*/ 32 w 174"/>
                <a:gd name="T25" fmla="*/ 31 h 50"/>
                <a:gd name="T26" fmla="*/ 29 w 174"/>
                <a:gd name="T27" fmla="*/ 28 h 50"/>
                <a:gd name="T28" fmla="*/ 26 w 174"/>
                <a:gd name="T29" fmla="*/ 31 h 50"/>
                <a:gd name="T30" fmla="*/ 26 w 174"/>
                <a:gd name="T31" fmla="*/ 44 h 50"/>
                <a:gd name="T32" fmla="*/ 19 w 174"/>
                <a:gd name="T33" fmla="*/ 44 h 50"/>
                <a:gd name="T34" fmla="*/ 53 w 174"/>
                <a:gd name="T35" fmla="*/ 0 h 50"/>
                <a:gd name="T36" fmla="*/ 47 w 174"/>
                <a:gd name="T37" fmla="*/ 6 h 50"/>
                <a:gd name="T38" fmla="*/ 47 w 174"/>
                <a:gd name="T39" fmla="*/ 44 h 50"/>
                <a:gd name="T40" fmla="*/ 53 w 174"/>
                <a:gd name="T41" fmla="*/ 50 h 50"/>
                <a:gd name="T42" fmla="*/ 72 w 174"/>
                <a:gd name="T43" fmla="*/ 50 h 50"/>
                <a:gd name="T44" fmla="*/ 79 w 174"/>
                <a:gd name="T45" fmla="*/ 44 h 50"/>
                <a:gd name="T46" fmla="*/ 79 w 174"/>
                <a:gd name="T47" fmla="*/ 6 h 50"/>
                <a:gd name="T48" fmla="*/ 72 w 174"/>
                <a:gd name="T49" fmla="*/ 0 h 50"/>
                <a:gd name="T50" fmla="*/ 53 w 174"/>
                <a:gd name="T51" fmla="*/ 0 h 50"/>
                <a:gd name="T52" fmla="*/ 53 w 174"/>
                <a:gd name="T53" fmla="*/ 6 h 50"/>
                <a:gd name="T54" fmla="*/ 72 w 174"/>
                <a:gd name="T55" fmla="*/ 6 h 50"/>
                <a:gd name="T56" fmla="*/ 72 w 174"/>
                <a:gd name="T57" fmla="*/ 44 h 50"/>
                <a:gd name="T58" fmla="*/ 53 w 174"/>
                <a:gd name="T59" fmla="*/ 44 h 50"/>
                <a:gd name="T60" fmla="*/ 53 w 174"/>
                <a:gd name="T61" fmla="*/ 6 h 50"/>
                <a:gd name="T62" fmla="*/ 113 w 174"/>
                <a:gd name="T63" fmla="*/ 44 h 50"/>
                <a:gd name="T64" fmla="*/ 113 w 174"/>
                <a:gd name="T65" fmla="*/ 0 h 50"/>
                <a:gd name="T66" fmla="*/ 98 w 174"/>
                <a:gd name="T67" fmla="*/ 0 h 50"/>
                <a:gd name="T68" fmla="*/ 94 w 174"/>
                <a:gd name="T69" fmla="*/ 2 h 50"/>
                <a:gd name="T70" fmla="*/ 98 w 174"/>
                <a:gd name="T71" fmla="*/ 6 h 50"/>
                <a:gd name="T72" fmla="*/ 107 w 174"/>
                <a:gd name="T73" fmla="*/ 6 h 50"/>
                <a:gd name="T74" fmla="*/ 107 w 174"/>
                <a:gd name="T75" fmla="*/ 44 h 50"/>
                <a:gd name="T76" fmla="*/ 98 w 174"/>
                <a:gd name="T77" fmla="*/ 44 h 50"/>
                <a:gd name="T78" fmla="*/ 94 w 174"/>
                <a:gd name="T79" fmla="*/ 47 h 50"/>
                <a:gd name="T80" fmla="*/ 98 w 174"/>
                <a:gd name="T81" fmla="*/ 50 h 50"/>
                <a:gd name="T82" fmla="*/ 123 w 174"/>
                <a:gd name="T83" fmla="*/ 50 h 50"/>
                <a:gd name="T84" fmla="*/ 126 w 174"/>
                <a:gd name="T85" fmla="*/ 47 h 50"/>
                <a:gd name="T86" fmla="*/ 126 w 174"/>
                <a:gd name="T87" fmla="*/ 31 h 50"/>
                <a:gd name="T88" fmla="*/ 123 w 174"/>
                <a:gd name="T89" fmla="*/ 28 h 50"/>
                <a:gd name="T90" fmla="*/ 120 w 174"/>
                <a:gd name="T91" fmla="*/ 31 h 50"/>
                <a:gd name="T92" fmla="*/ 120 w 174"/>
                <a:gd name="T93" fmla="*/ 44 h 50"/>
                <a:gd name="T94" fmla="*/ 113 w 174"/>
                <a:gd name="T95" fmla="*/ 44 h 50"/>
                <a:gd name="T96" fmla="*/ 148 w 174"/>
                <a:gd name="T97" fmla="*/ 0 h 50"/>
                <a:gd name="T98" fmla="*/ 141 w 174"/>
                <a:gd name="T99" fmla="*/ 6 h 50"/>
                <a:gd name="T100" fmla="*/ 141 w 174"/>
                <a:gd name="T101" fmla="*/ 44 h 50"/>
                <a:gd name="T102" fmla="*/ 148 w 174"/>
                <a:gd name="T103" fmla="*/ 50 h 50"/>
                <a:gd name="T104" fmla="*/ 167 w 174"/>
                <a:gd name="T105" fmla="*/ 50 h 50"/>
                <a:gd name="T106" fmla="*/ 174 w 174"/>
                <a:gd name="T107" fmla="*/ 44 h 50"/>
                <a:gd name="T108" fmla="*/ 174 w 174"/>
                <a:gd name="T109" fmla="*/ 6 h 50"/>
                <a:gd name="T110" fmla="*/ 167 w 174"/>
                <a:gd name="T111" fmla="*/ 0 h 50"/>
                <a:gd name="T112" fmla="*/ 148 w 174"/>
                <a:gd name="T113" fmla="*/ 0 h 50"/>
                <a:gd name="T114" fmla="*/ 148 w 174"/>
                <a:gd name="T115" fmla="*/ 6 h 50"/>
                <a:gd name="T116" fmla="*/ 167 w 174"/>
                <a:gd name="T117" fmla="*/ 6 h 50"/>
                <a:gd name="T118" fmla="*/ 167 w 174"/>
                <a:gd name="T119" fmla="*/ 44 h 50"/>
                <a:gd name="T120" fmla="*/ 148 w 174"/>
                <a:gd name="T121" fmla="*/ 44 h 50"/>
                <a:gd name="T122" fmla="*/ 148 w 174"/>
                <a:gd name="T123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4" h="50">
                  <a:moveTo>
                    <a:pt x="19" y="44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4"/>
                    <a:pt x="0" y="45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1" y="50"/>
                    <a:pt x="32" y="49"/>
                    <a:pt x="32" y="47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28"/>
                    <a:pt x="31" y="28"/>
                    <a:pt x="29" y="28"/>
                  </a:cubicBezTo>
                  <a:cubicBezTo>
                    <a:pt x="26" y="28"/>
                    <a:pt x="26" y="28"/>
                    <a:pt x="26" y="31"/>
                  </a:cubicBezTo>
                  <a:cubicBezTo>
                    <a:pt x="26" y="44"/>
                    <a:pt x="26" y="44"/>
                    <a:pt x="26" y="44"/>
                  </a:cubicBezTo>
                  <a:lnTo>
                    <a:pt x="19" y="44"/>
                  </a:lnTo>
                  <a:close/>
                  <a:moveTo>
                    <a:pt x="53" y="0"/>
                  </a:moveTo>
                  <a:cubicBezTo>
                    <a:pt x="50" y="0"/>
                    <a:pt x="47" y="2"/>
                    <a:pt x="47" y="6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7"/>
                    <a:pt x="50" y="50"/>
                    <a:pt x="53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7" y="50"/>
                    <a:pt x="79" y="47"/>
                    <a:pt x="79" y="44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2"/>
                    <a:pt x="76" y="0"/>
                    <a:pt x="72" y="0"/>
                  </a:cubicBezTo>
                  <a:lnTo>
                    <a:pt x="53" y="0"/>
                  </a:lnTo>
                  <a:close/>
                  <a:moveTo>
                    <a:pt x="53" y="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53" y="44"/>
                    <a:pt x="53" y="44"/>
                    <a:pt x="53" y="44"/>
                  </a:cubicBezTo>
                  <a:lnTo>
                    <a:pt x="53" y="6"/>
                  </a:lnTo>
                  <a:close/>
                  <a:moveTo>
                    <a:pt x="113" y="44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4" y="1"/>
                    <a:pt x="94" y="2"/>
                  </a:cubicBezTo>
                  <a:cubicBezTo>
                    <a:pt x="94" y="5"/>
                    <a:pt x="96" y="6"/>
                    <a:pt x="98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6" y="44"/>
                    <a:pt x="94" y="45"/>
                    <a:pt x="94" y="47"/>
                  </a:cubicBezTo>
                  <a:cubicBezTo>
                    <a:pt x="94" y="49"/>
                    <a:pt x="96" y="50"/>
                    <a:pt x="98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5" y="50"/>
                    <a:pt x="126" y="49"/>
                    <a:pt x="126" y="47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28"/>
                    <a:pt x="125" y="28"/>
                    <a:pt x="123" y="28"/>
                  </a:cubicBezTo>
                  <a:cubicBezTo>
                    <a:pt x="121" y="28"/>
                    <a:pt x="120" y="28"/>
                    <a:pt x="120" y="31"/>
                  </a:cubicBezTo>
                  <a:cubicBezTo>
                    <a:pt x="120" y="44"/>
                    <a:pt x="120" y="44"/>
                    <a:pt x="120" y="44"/>
                  </a:cubicBezTo>
                  <a:lnTo>
                    <a:pt x="113" y="44"/>
                  </a:lnTo>
                  <a:close/>
                  <a:moveTo>
                    <a:pt x="148" y="0"/>
                  </a:moveTo>
                  <a:cubicBezTo>
                    <a:pt x="144" y="0"/>
                    <a:pt x="141" y="2"/>
                    <a:pt x="141" y="6"/>
                  </a:cubicBezTo>
                  <a:cubicBezTo>
                    <a:pt x="141" y="44"/>
                    <a:pt x="141" y="44"/>
                    <a:pt x="141" y="44"/>
                  </a:cubicBezTo>
                  <a:cubicBezTo>
                    <a:pt x="141" y="47"/>
                    <a:pt x="144" y="50"/>
                    <a:pt x="148" y="50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71" y="50"/>
                    <a:pt x="174" y="47"/>
                    <a:pt x="174" y="44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4" y="2"/>
                    <a:pt x="171" y="0"/>
                    <a:pt x="167" y="0"/>
                  </a:cubicBezTo>
                  <a:lnTo>
                    <a:pt x="148" y="0"/>
                  </a:lnTo>
                  <a:close/>
                  <a:moveTo>
                    <a:pt x="148" y="6"/>
                  </a:moveTo>
                  <a:cubicBezTo>
                    <a:pt x="167" y="6"/>
                    <a:pt x="167" y="6"/>
                    <a:pt x="167" y="6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48" y="44"/>
                    <a:pt x="148" y="44"/>
                    <a:pt x="148" y="44"/>
                  </a:cubicBezTo>
                  <a:lnTo>
                    <a:pt x="14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0" name="Freeform 83"/>
            <p:cNvSpPr>
              <a:spLocks/>
            </p:cNvSpPr>
            <p:nvPr/>
          </p:nvSpPr>
          <p:spPr bwMode="gray">
            <a:xfrm>
              <a:off x="6624162" y="5271559"/>
              <a:ext cx="1523747" cy="56536"/>
            </a:xfrm>
            <a:custGeom>
              <a:avLst/>
              <a:gdLst>
                <a:gd name="T0" fmla="*/ 0 w 973"/>
                <a:gd name="T1" fmla="*/ 0 h 35"/>
                <a:gd name="T2" fmla="*/ 75 w 973"/>
                <a:gd name="T3" fmla="*/ 35 h 35"/>
                <a:gd name="T4" fmla="*/ 897 w 973"/>
                <a:gd name="T5" fmla="*/ 35 h 35"/>
                <a:gd name="T6" fmla="*/ 973 w 973"/>
                <a:gd name="T7" fmla="*/ 0 h 35"/>
                <a:gd name="T8" fmla="*/ 0 w 97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3" h="35">
                  <a:moveTo>
                    <a:pt x="0" y="0"/>
                  </a:moveTo>
                  <a:cubicBezTo>
                    <a:pt x="0" y="3"/>
                    <a:pt x="2" y="35"/>
                    <a:pt x="75" y="35"/>
                  </a:cubicBezTo>
                  <a:cubicBezTo>
                    <a:pt x="897" y="35"/>
                    <a:pt x="897" y="35"/>
                    <a:pt x="897" y="35"/>
                  </a:cubicBezTo>
                  <a:cubicBezTo>
                    <a:pt x="897" y="35"/>
                    <a:pt x="973" y="35"/>
                    <a:pt x="9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1" name="Freeform 84"/>
            <p:cNvSpPr>
              <a:spLocks/>
            </p:cNvSpPr>
            <p:nvPr/>
          </p:nvSpPr>
          <p:spPr bwMode="gray">
            <a:xfrm>
              <a:off x="6831455" y="4434306"/>
              <a:ext cx="1111852" cy="802255"/>
            </a:xfrm>
            <a:custGeom>
              <a:avLst/>
              <a:gdLst>
                <a:gd name="T0" fmla="*/ 60 w 710"/>
                <a:gd name="T1" fmla="*/ 0 h 515"/>
                <a:gd name="T2" fmla="*/ 0 w 710"/>
                <a:gd name="T3" fmla="*/ 60 h 515"/>
                <a:gd name="T4" fmla="*/ 0 w 710"/>
                <a:gd name="T5" fmla="*/ 515 h 515"/>
                <a:gd name="T6" fmla="*/ 60 w 710"/>
                <a:gd name="T7" fmla="*/ 513 h 515"/>
                <a:gd name="T8" fmla="*/ 648 w 710"/>
                <a:gd name="T9" fmla="*/ 513 h 515"/>
                <a:gd name="T10" fmla="*/ 710 w 710"/>
                <a:gd name="T11" fmla="*/ 515 h 515"/>
                <a:gd name="T12" fmla="*/ 710 w 710"/>
                <a:gd name="T13" fmla="*/ 60 h 515"/>
                <a:gd name="T14" fmla="*/ 648 w 710"/>
                <a:gd name="T15" fmla="*/ 0 h 515"/>
                <a:gd name="T16" fmla="*/ 92 w 710"/>
                <a:gd name="T17" fmla="*/ 0 h 515"/>
                <a:gd name="T18" fmla="*/ 60 w 710"/>
                <a:gd name="T1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515">
                  <a:moveTo>
                    <a:pt x="60" y="0"/>
                  </a:moveTo>
                  <a:cubicBezTo>
                    <a:pt x="60" y="0"/>
                    <a:pt x="0" y="0"/>
                    <a:pt x="0" y="60"/>
                  </a:cubicBezTo>
                  <a:cubicBezTo>
                    <a:pt x="0" y="515"/>
                    <a:pt x="0" y="515"/>
                    <a:pt x="0" y="515"/>
                  </a:cubicBezTo>
                  <a:cubicBezTo>
                    <a:pt x="60" y="513"/>
                    <a:pt x="60" y="513"/>
                    <a:pt x="60" y="513"/>
                  </a:cubicBezTo>
                  <a:cubicBezTo>
                    <a:pt x="648" y="513"/>
                    <a:pt x="648" y="513"/>
                    <a:pt x="648" y="513"/>
                  </a:cubicBezTo>
                  <a:cubicBezTo>
                    <a:pt x="710" y="515"/>
                    <a:pt x="710" y="515"/>
                    <a:pt x="710" y="515"/>
                  </a:cubicBezTo>
                  <a:cubicBezTo>
                    <a:pt x="710" y="60"/>
                    <a:pt x="710" y="60"/>
                    <a:pt x="710" y="60"/>
                  </a:cubicBezTo>
                  <a:cubicBezTo>
                    <a:pt x="710" y="60"/>
                    <a:pt x="710" y="0"/>
                    <a:pt x="648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2" name="Freeform 85"/>
            <p:cNvSpPr>
              <a:spLocks/>
            </p:cNvSpPr>
            <p:nvPr/>
          </p:nvSpPr>
          <p:spPr bwMode="gray">
            <a:xfrm>
              <a:off x="6879914" y="4469303"/>
              <a:ext cx="1012242" cy="726876"/>
            </a:xfrm>
            <a:custGeom>
              <a:avLst/>
              <a:gdLst>
                <a:gd name="T0" fmla="*/ 55 w 646"/>
                <a:gd name="T1" fmla="*/ 0 h 466"/>
                <a:gd name="T2" fmla="*/ 0 w 646"/>
                <a:gd name="T3" fmla="*/ 55 h 466"/>
                <a:gd name="T4" fmla="*/ 0 w 646"/>
                <a:gd name="T5" fmla="*/ 411 h 466"/>
                <a:gd name="T6" fmla="*/ 55 w 646"/>
                <a:gd name="T7" fmla="*/ 466 h 466"/>
                <a:gd name="T8" fmla="*/ 590 w 646"/>
                <a:gd name="T9" fmla="*/ 466 h 466"/>
                <a:gd name="T10" fmla="*/ 646 w 646"/>
                <a:gd name="T11" fmla="*/ 411 h 466"/>
                <a:gd name="T12" fmla="*/ 646 w 646"/>
                <a:gd name="T13" fmla="*/ 55 h 466"/>
                <a:gd name="T14" fmla="*/ 590 w 646"/>
                <a:gd name="T15" fmla="*/ 0 h 466"/>
                <a:gd name="T16" fmla="*/ 220 w 646"/>
                <a:gd name="T17" fmla="*/ 0 h 466"/>
                <a:gd name="T18" fmla="*/ 55 w 646"/>
                <a:gd name="T19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6" h="466">
                  <a:moveTo>
                    <a:pt x="55" y="0"/>
                  </a:moveTo>
                  <a:cubicBezTo>
                    <a:pt x="55" y="0"/>
                    <a:pt x="0" y="0"/>
                    <a:pt x="0" y="55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11"/>
                    <a:pt x="0" y="466"/>
                    <a:pt x="55" y="466"/>
                  </a:cubicBezTo>
                  <a:cubicBezTo>
                    <a:pt x="590" y="466"/>
                    <a:pt x="590" y="466"/>
                    <a:pt x="590" y="466"/>
                  </a:cubicBezTo>
                  <a:cubicBezTo>
                    <a:pt x="590" y="466"/>
                    <a:pt x="646" y="466"/>
                    <a:pt x="646" y="411"/>
                  </a:cubicBezTo>
                  <a:cubicBezTo>
                    <a:pt x="646" y="55"/>
                    <a:pt x="646" y="55"/>
                    <a:pt x="646" y="55"/>
                  </a:cubicBezTo>
                  <a:cubicBezTo>
                    <a:pt x="646" y="55"/>
                    <a:pt x="646" y="0"/>
                    <a:pt x="590" y="0"/>
                  </a:cubicBezTo>
                  <a:cubicBezTo>
                    <a:pt x="220" y="0"/>
                    <a:pt x="220" y="0"/>
                    <a:pt x="220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3" name="Freeform 86"/>
            <p:cNvSpPr>
              <a:spLocks/>
            </p:cNvSpPr>
            <p:nvPr/>
          </p:nvSpPr>
          <p:spPr bwMode="gray">
            <a:xfrm>
              <a:off x="6624162" y="5233869"/>
              <a:ext cx="1523747" cy="37690"/>
            </a:xfrm>
            <a:custGeom>
              <a:avLst/>
              <a:gdLst>
                <a:gd name="T0" fmla="*/ 76 w 566"/>
                <a:gd name="T1" fmla="*/ 0 h 14"/>
                <a:gd name="T2" fmla="*/ 0 w 566"/>
                <a:gd name="T3" fmla="*/ 14 h 14"/>
                <a:gd name="T4" fmla="*/ 566 w 566"/>
                <a:gd name="T5" fmla="*/ 14 h 14"/>
                <a:gd name="T6" fmla="*/ 490 w 566"/>
                <a:gd name="T7" fmla="*/ 0 h 14"/>
                <a:gd name="T8" fmla="*/ 76 w 56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14">
                  <a:moveTo>
                    <a:pt x="76" y="0"/>
                  </a:moveTo>
                  <a:lnTo>
                    <a:pt x="0" y="14"/>
                  </a:lnTo>
                  <a:lnTo>
                    <a:pt x="566" y="14"/>
                  </a:lnTo>
                  <a:lnTo>
                    <a:pt x="49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4" name="Freeform 87"/>
            <p:cNvSpPr>
              <a:spLocks noEditPoints="1"/>
            </p:cNvSpPr>
            <p:nvPr/>
          </p:nvSpPr>
          <p:spPr bwMode="gray">
            <a:xfrm>
              <a:off x="6974139" y="4940427"/>
              <a:ext cx="823793" cy="99610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39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7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7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7 h 65"/>
                <a:gd name="T32" fmla="*/ 181 w 526"/>
                <a:gd name="T33" fmla="*/ 57 h 65"/>
                <a:gd name="T34" fmla="*/ 223 w 526"/>
                <a:gd name="T35" fmla="*/ 57 h 65"/>
                <a:gd name="T36" fmla="*/ 190 w 526"/>
                <a:gd name="T37" fmla="*/ 0 h 65"/>
                <a:gd name="T38" fmla="*/ 214 w 526"/>
                <a:gd name="T39" fmla="*/ 57 h 65"/>
                <a:gd name="T40" fmla="*/ 267 w 526"/>
                <a:gd name="T41" fmla="*/ 57 h 65"/>
                <a:gd name="T42" fmla="*/ 242 w 526"/>
                <a:gd name="T43" fmla="*/ 4 h 65"/>
                <a:gd name="T44" fmla="*/ 258 w 526"/>
                <a:gd name="T45" fmla="*/ 57 h 65"/>
                <a:gd name="T46" fmla="*/ 246 w 526"/>
                <a:gd name="T47" fmla="*/ 65 h 65"/>
                <a:gd name="T48" fmla="*/ 283 w 526"/>
                <a:gd name="T49" fmla="*/ 39 h 65"/>
                <a:gd name="T50" fmla="*/ 275 w 526"/>
                <a:gd name="T51" fmla="*/ 57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39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7 h 65"/>
                <a:gd name="T82" fmla="*/ 484 w 526"/>
                <a:gd name="T83" fmla="*/ 8 h 65"/>
                <a:gd name="T84" fmla="*/ 517 w 526"/>
                <a:gd name="T85" fmla="*/ 65 h 65"/>
                <a:gd name="T86" fmla="*/ 517 w 526"/>
                <a:gd name="T87" fmla="*/ 0 h 65"/>
                <a:gd name="T88" fmla="*/ 517 w 526"/>
                <a:gd name="T89" fmla="*/ 8 h 65"/>
                <a:gd name="T90" fmla="*/ 493 w 526"/>
                <a:gd name="T91" fmla="*/ 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25" y="57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" y="57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0" y="36"/>
                    <a:pt x="37" y="36"/>
                  </a:cubicBezTo>
                  <a:cubicBezTo>
                    <a:pt x="33" y="36"/>
                    <a:pt x="33" y="38"/>
                    <a:pt x="33" y="39"/>
                  </a:cubicBezTo>
                  <a:cubicBezTo>
                    <a:pt x="33" y="57"/>
                    <a:pt x="33" y="57"/>
                    <a:pt x="33" y="57"/>
                  </a:cubicBezTo>
                  <a:lnTo>
                    <a:pt x="25" y="57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8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39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7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8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39"/>
                    <a:pt x="283" y="39"/>
                    <a:pt x="283" y="39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39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7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8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39"/>
                    <a:pt x="404" y="39"/>
                    <a:pt x="404" y="39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39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7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8"/>
                  </a:lnTo>
                  <a:close/>
                  <a:moveTo>
                    <a:pt x="493" y="0"/>
                  </a:moveTo>
                  <a:cubicBezTo>
                    <a:pt x="488" y="0"/>
                    <a:pt x="484" y="4"/>
                    <a:pt x="484" y="8"/>
                  </a:cubicBezTo>
                  <a:cubicBezTo>
                    <a:pt x="484" y="57"/>
                    <a:pt x="484" y="57"/>
                    <a:pt x="484" y="57"/>
                  </a:cubicBezTo>
                  <a:cubicBezTo>
                    <a:pt x="484" y="61"/>
                    <a:pt x="488" y="65"/>
                    <a:pt x="493" y="65"/>
                  </a:cubicBezTo>
                  <a:cubicBezTo>
                    <a:pt x="517" y="65"/>
                    <a:pt x="517" y="65"/>
                    <a:pt x="517" y="65"/>
                  </a:cubicBezTo>
                  <a:cubicBezTo>
                    <a:pt x="522" y="65"/>
                    <a:pt x="526" y="61"/>
                    <a:pt x="526" y="57"/>
                  </a:cubicBezTo>
                  <a:cubicBezTo>
                    <a:pt x="526" y="8"/>
                    <a:pt x="526" y="8"/>
                    <a:pt x="526" y="8"/>
                  </a:cubicBezTo>
                  <a:cubicBezTo>
                    <a:pt x="526" y="4"/>
                    <a:pt x="522" y="0"/>
                    <a:pt x="517" y="0"/>
                  </a:cubicBezTo>
                  <a:lnTo>
                    <a:pt x="493" y="0"/>
                  </a:lnTo>
                  <a:close/>
                  <a:moveTo>
                    <a:pt x="493" y="8"/>
                  </a:moveTo>
                  <a:cubicBezTo>
                    <a:pt x="517" y="8"/>
                    <a:pt x="517" y="8"/>
                    <a:pt x="517" y="8"/>
                  </a:cubicBezTo>
                  <a:cubicBezTo>
                    <a:pt x="517" y="57"/>
                    <a:pt x="517" y="57"/>
                    <a:pt x="517" y="57"/>
                  </a:cubicBezTo>
                  <a:cubicBezTo>
                    <a:pt x="493" y="57"/>
                    <a:pt x="493" y="57"/>
                    <a:pt x="493" y="57"/>
                  </a:cubicBezTo>
                  <a:lnTo>
                    <a:pt x="493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5" name="Freeform 88"/>
            <p:cNvSpPr>
              <a:spLocks noEditPoints="1"/>
            </p:cNvSpPr>
            <p:nvPr/>
          </p:nvSpPr>
          <p:spPr bwMode="gray">
            <a:xfrm>
              <a:off x="6974139" y="4781591"/>
              <a:ext cx="823793" cy="102301"/>
            </a:xfrm>
            <a:custGeom>
              <a:avLst/>
              <a:gdLst>
                <a:gd name="T0" fmla="*/ 0 w 526"/>
                <a:gd name="T1" fmla="*/ 57 h 65"/>
                <a:gd name="T2" fmla="*/ 41 w 526"/>
                <a:gd name="T3" fmla="*/ 57 h 65"/>
                <a:gd name="T4" fmla="*/ 7 w 526"/>
                <a:gd name="T5" fmla="*/ 0 h 65"/>
                <a:gd name="T6" fmla="*/ 33 w 526"/>
                <a:gd name="T7" fmla="*/ 57 h 65"/>
                <a:gd name="T8" fmla="*/ 68 w 526"/>
                <a:gd name="T9" fmla="*/ 0 h 65"/>
                <a:gd name="T10" fmla="*/ 68 w 526"/>
                <a:gd name="T11" fmla="*/ 65 h 65"/>
                <a:gd name="T12" fmla="*/ 101 w 526"/>
                <a:gd name="T13" fmla="*/ 9 h 65"/>
                <a:gd name="T14" fmla="*/ 68 w 526"/>
                <a:gd name="T15" fmla="*/ 9 h 65"/>
                <a:gd name="T16" fmla="*/ 68 w 526"/>
                <a:gd name="T17" fmla="*/ 57 h 65"/>
                <a:gd name="T18" fmla="*/ 145 w 526"/>
                <a:gd name="T19" fmla="*/ 0 h 65"/>
                <a:gd name="T20" fmla="*/ 125 w 526"/>
                <a:gd name="T21" fmla="*/ 9 h 65"/>
                <a:gd name="T22" fmla="*/ 125 w 526"/>
                <a:gd name="T23" fmla="*/ 57 h 65"/>
                <a:gd name="T24" fmla="*/ 158 w 526"/>
                <a:gd name="T25" fmla="*/ 65 h 65"/>
                <a:gd name="T26" fmla="*/ 158 w 526"/>
                <a:gd name="T27" fmla="*/ 36 h 65"/>
                <a:gd name="T28" fmla="*/ 145 w 526"/>
                <a:gd name="T29" fmla="*/ 57 h 65"/>
                <a:gd name="T30" fmla="*/ 181 w 526"/>
                <a:gd name="T31" fmla="*/ 57 h 65"/>
                <a:gd name="T32" fmla="*/ 223 w 526"/>
                <a:gd name="T33" fmla="*/ 57 h 65"/>
                <a:gd name="T34" fmla="*/ 190 w 526"/>
                <a:gd name="T35" fmla="*/ 0 h 65"/>
                <a:gd name="T36" fmla="*/ 214 w 526"/>
                <a:gd name="T37" fmla="*/ 57 h 65"/>
                <a:gd name="T38" fmla="*/ 267 w 526"/>
                <a:gd name="T39" fmla="*/ 57 h 65"/>
                <a:gd name="T40" fmla="*/ 242 w 526"/>
                <a:gd name="T41" fmla="*/ 5 h 65"/>
                <a:gd name="T42" fmla="*/ 258 w 526"/>
                <a:gd name="T43" fmla="*/ 57 h 65"/>
                <a:gd name="T44" fmla="*/ 246 w 526"/>
                <a:gd name="T45" fmla="*/ 65 h 65"/>
                <a:gd name="T46" fmla="*/ 283 w 526"/>
                <a:gd name="T47" fmla="*/ 40 h 65"/>
                <a:gd name="T48" fmla="*/ 275 w 526"/>
                <a:gd name="T49" fmla="*/ 57 h 65"/>
                <a:gd name="T50" fmla="*/ 303 w 526"/>
                <a:gd name="T51" fmla="*/ 9 h 65"/>
                <a:gd name="T52" fmla="*/ 336 w 526"/>
                <a:gd name="T53" fmla="*/ 65 h 65"/>
                <a:gd name="T54" fmla="*/ 336 w 526"/>
                <a:gd name="T55" fmla="*/ 0 h 65"/>
                <a:gd name="T56" fmla="*/ 336 w 526"/>
                <a:gd name="T57" fmla="*/ 9 h 65"/>
                <a:gd name="T58" fmla="*/ 310 w 526"/>
                <a:gd name="T59" fmla="*/ 9 h 65"/>
                <a:gd name="T60" fmla="*/ 367 w 526"/>
                <a:gd name="T61" fmla="*/ 0 h 65"/>
                <a:gd name="T62" fmla="*/ 380 w 526"/>
                <a:gd name="T63" fmla="*/ 9 h 65"/>
                <a:gd name="T64" fmla="*/ 363 w 526"/>
                <a:gd name="T65" fmla="*/ 61 h 65"/>
                <a:gd name="T66" fmla="*/ 404 w 526"/>
                <a:gd name="T67" fmla="*/ 61 h 65"/>
                <a:gd name="T68" fmla="*/ 396 w 526"/>
                <a:gd name="T69" fmla="*/ 40 h 65"/>
                <a:gd name="T70" fmla="*/ 432 w 526"/>
                <a:gd name="T71" fmla="*/ 0 h 65"/>
                <a:gd name="T72" fmla="*/ 432 w 526"/>
                <a:gd name="T73" fmla="*/ 65 h 65"/>
                <a:gd name="T74" fmla="*/ 465 w 526"/>
                <a:gd name="T75" fmla="*/ 9 h 65"/>
                <a:gd name="T76" fmla="*/ 432 w 526"/>
                <a:gd name="T77" fmla="*/ 9 h 65"/>
                <a:gd name="T78" fmla="*/ 432 w 526"/>
                <a:gd name="T79" fmla="*/ 57 h 65"/>
                <a:gd name="T80" fmla="*/ 509 w 526"/>
                <a:gd name="T81" fmla="*/ 0 h 65"/>
                <a:gd name="T82" fmla="*/ 488 w 526"/>
                <a:gd name="T83" fmla="*/ 9 h 65"/>
                <a:gd name="T84" fmla="*/ 488 w 526"/>
                <a:gd name="T85" fmla="*/ 57 h 65"/>
                <a:gd name="T86" fmla="*/ 521 w 526"/>
                <a:gd name="T87" fmla="*/ 65 h 65"/>
                <a:gd name="T88" fmla="*/ 521 w 526"/>
                <a:gd name="T89" fmla="*/ 36 h 65"/>
                <a:gd name="T90" fmla="*/ 509 w 526"/>
                <a:gd name="T91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6" h="65">
                  <a:moveTo>
                    <a:pt x="7" y="0"/>
                  </a:moveTo>
                  <a:cubicBezTo>
                    <a:pt x="3" y="0"/>
                    <a:pt x="0" y="4"/>
                    <a:pt x="0" y="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7" y="65"/>
                    <a:pt x="41" y="62"/>
                    <a:pt x="41" y="5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4"/>
                    <a:pt x="37" y="0"/>
                    <a:pt x="33" y="0"/>
                  </a:cubicBezTo>
                  <a:lnTo>
                    <a:pt x="7" y="0"/>
                  </a:lnTo>
                  <a:close/>
                  <a:moveTo>
                    <a:pt x="7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7" y="57"/>
                    <a:pt x="7" y="57"/>
                    <a:pt x="7" y="57"/>
                  </a:cubicBezTo>
                  <a:lnTo>
                    <a:pt x="7" y="9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9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62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2"/>
                    <a:pt x="101" y="5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9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68" y="57"/>
                    <a:pt x="68" y="57"/>
                    <a:pt x="68" y="57"/>
                  </a:cubicBezTo>
                  <a:lnTo>
                    <a:pt x="68" y="9"/>
                  </a:lnTo>
                  <a:close/>
                  <a:moveTo>
                    <a:pt x="145" y="57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5"/>
                  </a:cubicBezTo>
                  <a:cubicBezTo>
                    <a:pt x="120" y="7"/>
                    <a:pt x="123" y="9"/>
                    <a:pt x="125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3" y="57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8"/>
                    <a:pt x="161" y="36"/>
                    <a:pt x="158" y="36"/>
                  </a:cubicBezTo>
                  <a:cubicBezTo>
                    <a:pt x="155" y="36"/>
                    <a:pt x="154" y="38"/>
                    <a:pt x="154" y="40"/>
                  </a:cubicBezTo>
                  <a:cubicBezTo>
                    <a:pt x="154" y="57"/>
                    <a:pt x="154" y="57"/>
                    <a:pt x="154" y="57"/>
                  </a:cubicBezTo>
                  <a:lnTo>
                    <a:pt x="145" y="57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9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81" y="62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2"/>
                    <a:pt x="223" y="57"/>
                  </a:cubicBezTo>
                  <a:cubicBezTo>
                    <a:pt x="223" y="9"/>
                    <a:pt x="223" y="9"/>
                    <a:pt x="223" y="9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9"/>
                  </a:moveTo>
                  <a:cubicBezTo>
                    <a:pt x="214" y="9"/>
                    <a:pt x="214" y="9"/>
                    <a:pt x="214" y="9"/>
                  </a:cubicBezTo>
                  <a:cubicBezTo>
                    <a:pt x="214" y="57"/>
                    <a:pt x="214" y="57"/>
                    <a:pt x="214" y="57"/>
                  </a:cubicBezTo>
                  <a:cubicBezTo>
                    <a:pt x="190" y="57"/>
                    <a:pt x="190" y="57"/>
                    <a:pt x="190" y="57"/>
                  </a:cubicBezTo>
                  <a:lnTo>
                    <a:pt x="190" y="9"/>
                  </a:lnTo>
                  <a:close/>
                  <a:moveTo>
                    <a:pt x="267" y="57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5"/>
                  </a:cubicBezTo>
                  <a:cubicBezTo>
                    <a:pt x="242" y="7"/>
                    <a:pt x="244" y="9"/>
                    <a:pt x="246" y="9"/>
                  </a:cubicBezTo>
                  <a:cubicBezTo>
                    <a:pt x="258" y="9"/>
                    <a:pt x="258" y="9"/>
                    <a:pt x="258" y="9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46" y="57"/>
                    <a:pt x="246" y="57"/>
                    <a:pt x="246" y="57"/>
                  </a:cubicBezTo>
                  <a:cubicBezTo>
                    <a:pt x="244" y="57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8"/>
                    <a:pt x="283" y="36"/>
                    <a:pt x="279" y="36"/>
                  </a:cubicBezTo>
                  <a:cubicBezTo>
                    <a:pt x="276" y="36"/>
                    <a:pt x="275" y="38"/>
                    <a:pt x="275" y="40"/>
                  </a:cubicBezTo>
                  <a:cubicBezTo>
                    <a:pt x="275" y="57"/>
                    <a:pt x="275" y="57"/>
                    <a:pt x="275" y="57"/>
                  </a:cubicBezTo>
                  <a:lnTo>
                    <a:pt x="267" y="57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03" y="62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2"/>
                    <a:pt x="344" y="57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9"/>
                  </a:moveTo>
                  <a:cubicBezTo>
                    <a:pt x="336" y="9"/>
                    <a:pt x="336" y="9"/>
                    <a:pt x="336" y="9"/>
                  </a:cubicBezTo>
                  <a:cubicBezTo>
                    <a:pt x="336" y="57"/>
                    <a:pt x="336" y="57"/>
                    <a:pt x="336" y="57"/>
                  </a:cubicBezTo>
                  <a:cubicBezTo>
                    <a:pt x="310" y="57"/>
                    <a:pt x="310" y="57"/>
                    <a:pt x="310" y="57"/>
                  </a:cubicBezTo>
                  <a:lnTo>
                    <a:pt x="310" y="9"/>
                  </a:lnTo>
                  <a:close/>
                  <a:moveTo>
                    <a:pt x="388" y="57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5"/>
                  </a:cubicBezTo>
                  <a:cubicBezTo>
                    <a:pt x="363" y="7"/>
                    <a:pt x="365" y="9"/>
                    <a:pt x="367" y="9"/>
                  </a:cubicBezTo>
                  <a:cubicBezTo>
                    <a:pt x="380" y="9"/>
                    <a:pt x="380" y="9"/>
                    <a:pt x="380" y="9"/>
                  </a:cubicBezTo>
                  <a:cubicBezTo>
                    <a:pt x="380" y="57"/>
                    <a:pt x="380" y="57"/>
                    <a:pt x="380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5" y="57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8"/>
                    <a:pt x="403" y="36"/>
                    <a:pt x="401" y="36"/>
                  </a:cubicBezTo>
                  <a:cubicBezTo>
                    <a:pt x="397" y="36"/>
                    <a:pt x="396" y="38"/>
                    <a:pt x="396" y="40"/>
                  </a:cubicBezTo>
                  <a:cubicBezTo>
                    <a:pt x="396" y="57"/>
                    <a:pt x="396" y="57"/>
                    <a:pt x="396" y="57"/>
                  </a:cubicBezTo>
                  <a:lnTo>
                    <a:pt x="388" y="57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9"/>
                  </a:cubicBezTo>
                  <a:cubicBezTo>
                    <a:pt x="423" y="57"/>
                    <a:pt x="423" y="57"/>
                    <a:pt x="423" y="57"/>
                  </a:cubicBezTo>
                  <a:cubicBezTo>
                    <a:pt x="423" y="62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2"/>
                    <a:pt x="465" y="57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9"/>
                  </a:moveTo>
                  <a:cubicBezTo>
                    <a:pt x="457" y="9"/>
                    <a:pt x="457" y="9"/>
                    <a:pt x="457" y="9"/>
                  </a:cubicBezTo>
                  <a:cubicBezTo>
                    <a:pt x="457" y="57"/>
                    <a:pt x="457" y="57"/>
                    <a:pt x="457" y="57"/>
                  </a:cubicBezTo>
                  <a:cubicBezTo>
                    <a:pt x="432" y="57"/>
                    <a:pt x="432" y="57"/>
                    <a:pt x="432" y="57"/>
                  </a:cubicBezTo>
                  <a:lnTo>
                    <a:pt x="432" y="9"/>
                  </a:lnTo>
                  <a:close/>
                  <a:moveTo>
                    <a:pt x="509" y="57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5"/>
                  </a:cubicBezTo>
                  <a:cubicBezTo>
                    <a:pt x="484" y="7"/>
                    <a:pt x="486" y="9"/>
                    <a:pt x="488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0" y="57"/>
                    <a:pt x="500" y="57"/>
                    <a:pt x="500" y="57"/>
                  </a:cubicBezTo>
                  <a:cubicBezTo>
                    <a:pt x="488" y="57"/>
                    <a:pt x="488" y="57"/>
                    <a:pt x="488" y="57"/>
                  </a:cubicBezTo>
                  <a:cubicBezTo>
                    <a:pt x="486" y="57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8"/>
                    <a:pt x="525" y="36"/>
                    <a:pt x="521" y="36"/>
                  </a:cubicBezTo>
                  <a:cubicBezTo>
                    <a:pt x="519" y="36"/>
                    <a:pt x="517" y="38"/>
                    <a:pt x="517" y="40"/>
                  </a:cubicBezTo>
                  <a:cubicBezTo>
                    <a:pt x="517" y="57"/>
                    <a:pt x="517" y="57"/>
                    <a:pt x="517" y="57"/>
                  </a:cubicBezTo>
                  <a:lnTo>
                    <a:pt x="50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6" name="Freeform 89"/>
            <p:cNvSpPr>
              <a:spLocks noEditPoints="1"/>
            </p:cNvSpPr>
            <p:nvPr/>
          </p:nvSpPr>
          <p:spPr bwMode="gray">
            <a:xfrm>
              <a:off x="6974139" y="4625447"/>
              <a:ext cx="823793" cy="102301"/>
            </a:xfrm>
            <a:custGeom>
              <a:avLst/>
              <a:gdLst>
                <a:gd name="T0" fmla="*/ 4 w 526"/>
                <a:gd name="T1" fmla="*/ 0 h 65"/>
                <a:gd name="T2" fmla="*/ 16 w 526"/>
                <a:gd name="T3" fmla="*/ 8 h 65"/>
                <a:gd name="T4" fmla="*/ 0 w 526"/>
                <a:gd name="T5" fmla="*/ 61 h 65"/>
                <a:gd name="T6" fmla="*/ 41 w 526"/>
                <a:gd name="T7" fmla="*/ 61 h 65"/>
                <a:gd name="T8" fmla="*/ 33 w 526"/>
                <a:gd name="T9" fmla="*/ 40 h 65"/>
                <a:gd name="T10" fmla="*/ 68 w 526"/>
                <a:gd name="T11" fmla="*/ 0 h 65"/>
                <a:gd name="T12" fmla="*/ 68 w 526"/>
                <a:gd name="T13" fmla="*/ 65 h 65"/>
                <a:gd name="T14" fmla="*/ 101 w 526"/>
                <a:gd name="T15" fmla="*/ 8 h 65"/>
                <a:gd name="T16" fmla="*/ 68 w 526"/>
                <a:gd name="T17" fmla="*/ 8 h 65"/>
                <a:gd name="T18" fmla="*/ 68 w 526"/>
                <a:gd name="T19" fmla="*/ 56 h 65"/>
                <a:gd name="T20" fmla="*/ 145 w 526"/>
                <a:gd name="T21" fmla="*/ 0 h 65"/>
                <a:gd name="T22" fmla="*/ 125 w 526"/>
                <a:gd name="T23" fmla="*/ 8 h 65"/>
                <a:gd name="T24" fmla="*/ 125 w 526"/>
                <a:gd name="T25" fmla="*/ 56 h 65"/>
                <a:gd name="T26" fmla="*/ 158 w 526"/>
                <a:gd name="T27" fmla="*/ 65 h 65"/>
                <a:gd name="T28" fmla="*/ 158 w 526"/>
                <a:gd name="T29" fmla="*/ 36 h 65"/>
                <a:gd name="T30" fmla="*/ 145 w 526"/>
                <a:gd name="T31" fmla="*/ 56 h 65"/>
                <a:gd name="T32" fmla="*/ 181 w 526"/>
                <a:gd name="T33" fmla="*/ 56 h 65"/>
                <a:gd name="T34" fmla="*/ 223 w 526"/>
                <a:gd name="T35" fmla="*/ 56 h 65"/>
                <a:gd name="T36" fmla="*/ 190 w 526"/>
                <a:gd name="T37" fmla="*/ 0 h 65"/>
                <a:gd name="T38" fmla="*/ 214 w 526"/>
                <a:gd name="T39" fmla="*/ 56 h 65"/>
                <a:gd name="T40" fmla="*/ 267 w 526"/>
                <a:gd name="T41" fmla="*/ 56 h 65"/>
                <a:gd name="T42" fmla="*/ 242 w 526"/>
                <a:gd name="T43" fmla="*/ 4 h 65"/>
                <a:gd name="T44" fmla="*/ 258 w 526"/>
                <a:gd name="T45" fmla="*/ 56 h 65"/>
                <a:gd name="T46" fmla="*/ 246 w 526"/>
                <a:gd name="T47" fmla="*/ 65 h 65"/>
                <a:gd name="T48" fmla="*/ 283 w 526"/>
                <a:gd name="T49" fmla="*/ 40 h 65"/>
                <a:gd name="T50" fmla="*/ 275 w 526"/>
                <a:gd name="T51" fmla="*/ 56 h 65"/>
                <a:gd name="T52" fmla="*/ 303 w 526"/>
                <a:gd name="T53" fmla="*/ 8 h 65"/>
                <a:gd name="T54" fmla="*/ 336 w 526"/>
                <a:gd name="T55" fmla="*/ 65 h 65"/>
                <a:gd name="T56" fmla="*/ 336 w 526"/>
                <a:gd name="T57" fmla="*/ 0 h 65"/>
                <a:gd name="T58" fmla="*/ 336 w 526"/>
                <a:gd name="T59" fmla="*/ 8 h 65"/>
                <a:gd name="T60" fmla="*/ 310 w 526"/>
                <a:gd name="T61" fmla="*/ 8 h 65"/>
                <a:gd name="T62" fmla="*/ 367 w 526"/>
                <a:gd name="T63" fmla="*/ 0 h 65"/>
                <a:gd name="T64" fmla="*/ 380 w 526"/>
                <a:gd name="T65" fmla="*/ 8 h 65"/>
                <a:gd name="T66" fmla="*/ 363 w 526"/>
                <a:gd name="T67" fmla="*/ 61 h 65"/>
                <a:gd name="T68" fmla="*/ 404 w 526"/>
                <a:gd name="T69" fmla="*/ 61 h 65"/>
                <a:gd name="T70" fmla="*/ 396 w 526"/>
                <a:gd name="T71" fmla="*/ 40 h 65"/>
                <a:gd name="T72" fmla="*/ 432 w 526"/>
                <a:gd name="T73" fmla="*/ 0 h 65"/>
                <a:gd name="T74" fmla="*/ 432 w 526"/>
                <a:gd name="T75" fmla="*/ 65 h 65"/>
                <a:gd name="T76" fmla="*/ 465 w 526"/>
                <a:gd name="T77" fmla="*/ 8 h 65"/>
                <a:gd name="T78" fmla="*/ 432 w 526"/>
                <a:gd name="T79" fmla="*/ 8 h 65"/>
                <a:gd name="T80" fmla="*/ 432 w 526"/>
                <a:gd name="T81" fmla="*/ 56 h 65"/>
                <a:gd name="T82" fmla="*/ 509 w 526"/>
                <a:gd name="T83" fmla="*/ 0 h 65"/>
                <a:gd name="T84" fmla="*/ 488 w 526"/>
                <a:gd name="T85" fmla="*/ 8 h 65"/>
                <a:gd name="T86" fmla="*/ 488 w 526"/>
                <a:gd name="T87" fmla="*/ 56 h 65"/>
                <a:gd name="T88" fmla="*/ 521 w 526"/>
                <a:gd name="T89" fmla="*/ 65 h 65"/>
                <a:gd name="T90" fmla="*/ 521 w 526"/>
                <a:gd name="T91" fmla="*/ 36 h 65"/>
                <a:gd name="T92" fmla="*/ 509 w 526"/>
                <a:gd name="T93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6" h="65">
                  <a:moveTo>
                    <a:pt x="25" y="5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lnTo>
                    <a:pt x="25" y="56"/>
                  </a:lnTo>
                  <a:close/>
                  <a:moveTo>
                    <a:pt x="68" y="0"/>
                  </a:move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lnTo>
                    <a:pt x="68" y="0"/>
                  </a:lnTo>
                  <a:close/>
                  <a:moveTo>
                    <a:pt x="68" y="8"/>
                  </a:moveTo>
                  <a:cubicBezTo>
                    <a:pt x="93" y="8"/>
                    <a:pt x="93" y="8"/>
                    <a:pt x="93" y="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68" y="56"/>
                    <a:pt x="68" y="56"/>
                    <a:pt x="68" y="56"/>
                  </a:cubicBezTo>
                  <a:lnTo>
                    <a:pt x="68" y="8"/>
                  </a:lnTo>
                  <a:close/>
                  <a:moveTo>
                    <a:pt x="145" y="56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lnTo>
                    <a:pt x="145" y="56"/>
                  </a:lnTo>
                  <a:close/>
                  <a:moveTo>
                    <a:pt x="190" y="0"/>
                  </a:move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lnTo>
                    <a:pt x="190" y="0"/>
                  </a:lnTo>
                  <a:close/>
                  <a:moveTo>
                    <a:pt x="190" y="8"/>
                  </a:moveTo>
                  <a:cubicBezTo>
                    <a:pt x="214" y="8"/>
                    <a:pt x="214" y="8"/>
                    <a:pt x="214" y="8"/>
                  </a:cubicBezTo>
                  <a:cubicBezTo>
                    <a:pt x="214" y="56"/>
                    <a:pt x="214" y="56"/>
                    <a:pt x="214" y="56"/>
                  </a:cubicBezTo>
                  <a:cubicBezTo>
                    <a:pt x="190" y="56"/>
                    <a:pt x="190" y="56"/>
                    <a:pt x="190" y="56"/>
                  </a:cubicBezTo>
                  <a:lnTo>
                    <a:pt x="190" y="8"/>
                  </a:lnTo>
                  <a:close/>
                  <a:moveTo>
                    <a:pt x="267" y="56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lnTo>
                    <a:pt x="267" y="56"/>
                  </a:lnTo>
                  <a:close/>
                  <a:moveTo>
                    <a:pt x="310" y="0"/>
                  </a:move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lnTo>
                    <a:pt x="310" y="0"/>
                  </a:lnTo>
                  <a:close/>
                  <a:moveTo>
                    <a:pt x="310" y="8"/>
                  </a:moveTo>
                  <a:cubicBezTo>
                    <a:pt x="336" y="8"/>
                    <a:pt x="336" y="8"/>
                    <a:pt x="336" y="8"/>
                  </a:cubicBezTo>
                  <a:cubicBezTo>
                    <a:pt x="336" y="56"/>
                    <a:pt x="336" y="56"/>
                    <a:pt x="336" y="56"/>
                  </a:cubicBezTo>
                  <a:cubicBezTo>
                    <a:pt x="310" y="56"/>
                    <a:pt x="310" y="56"/>
                    <a:pt x="310" y="56"/>
                  </a:cubicBezTo>
                  <a:lnTo>
                    <a:pt x="310" y="8"/>
                  </a:lnTo>
                  <a:close/>
                  <a:moveTo>
                    <a:pt x="388" y="56"/>
                  </a:move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lnTo>
                    <a:pt x="388" y="56"/>
                  </a:lnTo>
                  <a:close/>
                  <a:moveTo>
                    <a:pt x="432" y="0"/>
                  </a:move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lnTo>
                    <a:pt x="432" y="0"/>
                  </a:lnTo>
                  <a:close/>
                  <a:moveTo>
                    <a:pt x="432" y="8"/>
                  </a:moveTo>
                  <a:cubicBezTo>
                    <a:pt x="457" y="8"/>
                    <a:pt x="457" y="8"/>
                    <a:pt x="457" y="8"/>
                  </a:cubicBezTo>
                  <a:cubicBezTo>
                    <a:pt x="457" y="56"/>
                    <a:pt x="457" y="56"/>
                    <a:pt x="457" y="56"/>
                  </a:cubicBezTo>
                  <a:cubicBezTo>
                    <a:pt x="432" y="56"/>
                    <a:pt x="432" y="56"/>
                    <a:pt x="432" y="56"/>
                  </a:cubicBezTo>
                  <a:lnTo>
                    <a:pt x="432" y="8"/>
                  </a:lnTo>
                  <a:close/>
                  <a:moveTo>
                    <a:pt x="509" y="56"/>
                  </a:move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lnTo>
                    <a:pt x="509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7" name="Freeform 90"/>
            <p:cNvSpPr>
              <a:spLocks noEditPoints="1"/>
            </p:cNvSpPr>
            <p:nvPr/>
          </p:nvSpPr>
          <p:spPr bwMode="gray">
            <a:xfrm>
              <a:off x="6974139" y="4625447"/>
              <a:ext cx="823793" cy="414588"/>
            </a:xfrm>
            <a:custGeom>
              <a:avLst/>
              <a:gdLst>
                <a:gd name="T0" fmla="*/ 493 w 526"/>
                <a:gd name="T1" fmla="*/ 266 h 266"/>
                <a:gd name="T2" fmla="*/ 517 w 526"/>
                <a:gd name="T3" fmla="*/ 258 h 266"/>
                <a:gd name="T4" fmla="*/ 509 w 526"/>
                <a:gd name="T5" fmla="*/ 100 h 266"/>
                <a:gd name="T6" fmla="*/ 484 w 526"/>
                <a:gd name="T7" fmla="*/ 161 h 266"/>
                <a:gd name="T8" fmla="*/ 517 w 526"/>
                <a:gd name="T9" fmla="*/ 40 h 266"/>
                <a:gd name="T10" fmla="*/ 500 w 526"/>
                <a:gd name="T11" fmla="*/ 8 h 266"/>
                <a:gd name="T12" fmla="*/ 465 w 526"/>
                <a:gd name="T13" fmla="*/ 258 h 266"/>
                <a:gd name="T14" fmla="*/ 457 w 526"/>
                <a:gd name="T15" fmla="*/ 266 h 266"/>
                <a:gd name="T16" fmla="*/ 465 w 526"/>
                <a:gd name="T17" fmla="*/ 157 h 266"/>
                <a:gd name="T18" fmla="*/ 457 w 526"/>
                <a:gd name="T19" fmla="*/ 165 h 266"/>
                <a:gd name="T20" fmla="*/ 465 w 526"/>
                <a:gd name="T21" fmla="*/ 56 h 266"/>
                <a:gd name="T22" fmla="*/ 457 w 526"/>
                <a:gd name="T23" fmla="*/ 65 h 266"/>
                <a:gd name="T24" fmla="*/ 404 w 526"/>
                <a:gd name="T25" fmla="*/ 262 h 266"/>
                <a:gd name="T26" fmla="*/ 367 w 526"/>
                <a:gd name="T27" fmla="*/ 201 h 266"/>
                <a:gd name="T28" fmla="*/ 367 w 526"/>
                <a:gd name="T29" fmla="*/ 266 h 266"/>
                <a:gd name="T30" fmla="*/ 396 w 526"/>
                <a:gd name="T31" fmla="*/ 157 h 266"/>
                <a:gd name="T32" fmla="*/ 380 w 526"/>
                <a:gd name="T33" fmla="*/ 157 h 266"/>
                <a:gd name="T34" fmla="*/ 404 w 526"/>
                <a:gd name="T35" fmla="*/ 40 h 266"/>
                <a:gd name="T36" fmla="*/ 363 w 526"/>
                <a:gd name="T37" fmla="*/ 4 h 266"/>
                <a:gd name="T38" fmla="*/ 401 w 526"/>
                <a:gd name="T39" fmla="*/ 65 h 266"/>
                <a:gd name="T40" fmla="*/ 303 w 526"/>
                <a:gd name="T41" fmla="*/ 258 h 266"/>
                <a:gd name="T42" fmla="*/ 336 w 526"/>
                <a:gd name="T43" fmla="*/ 209 h 266"/>
                <a:gd name="T44" fmla="*/ 303 w 526"/>
                <a:gd name="T45" fmla="*/ 157 h 266"/>
                <a:gd name="T46" fmla="*/ 336 w 526"/>
                <a:gd name="T47" fmla="*/ 109 h 266"/>
                <a:gd name="T48" fmla="*/ 303 w 526"/>
                <a:gd name="T49" fmla="*/ 56 h 266"/>
                <a:gd name="T50" fmla="*/ 336 w 526"/>
                <a:gd name="T51" fmla="*/ 8 h 266"/>
                <a:gd name="T52" fmla="*/ 267 w 526"/>
                <a:gd name="T53" fmla="*/ 258 h 266"/>
                <a:gd name="T54" fmla="*/ 246 w 526"/>
                <a:gd name="T55" fmla="*/ 258 h 266"/>
                <a:gd name="T56" fmla="*/ 279 w 526"/>
                <a:gd name="T57" fmla="*/ 136 h 266"/>
                <a:gd name="T58" fmla="*/ 246 w 526"/>
                <a:gd name="T59" fmla="*/ 109 h 266"/>
                <a:gd name="T60" fmla="*/ 283 w 526"/>
                <a:gd name="T61" fmla="*/ 161 h 266"/>
                <a:gd name="T62" fmla="*/ 267 w 526"/>
                <a:gd name="T63" fmla="*/ 0 h 266"/>
                <a:gd name="T64" fmla="*/ 242 w 526"/>
                <a:gd name="T65" fmla="*/ 61 h 266"/>
                <a:gd name="T66" fmla="*/ 190 w 526"/>
                <a:gd name="T67" fmla="*/ 201 h 266"/>
                <a:gd name="T68" fmla="*/ 190 w 526"/>
                <a:gd name="T69" fmla="*/ 258 h 266"/>
                <a:gd name="T70" fmla="*/ 190 w 526"/>
                <a:gd name="T71" fmla="*/ 100 h 266"/>
                <a:gd name="T72" fmla="*/ 190 w 526"/>
                <a:gd name="T73" fmla="*/ 157 h 266"/>
                <a:gd name="T74" fmla="*/ 190 w 526"/>
                <a:gd name="T75" fmla="*/ 0 h 266"/>
                <a:gd name="T76" fmla="*/ 190 w 526"/>
                <a:gd name="T77" fmla="*/ 56 h 266"/>
                <a:gd name="T78" fmla="*/ 154 w 526"/>
                <a:gd name="T79" fmla="*/ 240 h 266"/>
                <a:gd name="T80" fmla="*/ 137 w 526"/>
                <a:gd name="T81" fmla="*/ 209 h 266"/>
                <a:gd name="T82" fmla="*/ 162 w 526"/>
                <a:gd name="T83" fmla="*/ 161 h 266"/>
                <a:gd name="T84" fmla="*/ 125 w 526"/>
                <a:gd name="T85" fmla="*/ 100 h 266"/>
                <a:gd name="T86" fmla="*/ 125 w 526"/>
                <a:gd name="T87" fmla="*/ 165 h 266"/>
                <a:gd name="T88" fmla="*/ 154 w 526"/>
                <a:gd name="T89" fmla="*/ 56 h 266"/>
                <a:gd name="T90" fmla="*/ 137 w 526"/>
                <a:gd name="T91" fmla="*/ 56 h 266"/>
                <a:gd name="T92" fmla="*/ 101 w 526"/>
                <a:gd name="T93" fmla="*/ 209 h 266"/>
                <a:gd name="T94" fmla="*/ 101 w 526"/>
                <a:gd name="T95" fmla="*/ 258 h 266"/>
                <a:gd name="T96" fmla="*/ 101 w 526"/>
                <a:gd name="T97" fmla="*/ 109 h 266"/>
                <a:gd name="T98" fmla="*/ 101 w 526"/>
                <a:gd name="T99" fmla="*/ 157 h 266"/>
                <a:gd name="T100" fmla="*/ 101 w 526"/>
                <a:gd name="T101" fmla="*/ 8 h 266"/>
                <a:gd name="T102" fmla="*/ 101 w 526"/>
                <a:gd name="T103" fmla="*/ 56 h 266"/>
                <a:gd name="T104" fmla="*/ 41 w 526"/>
                <a:gd name="T105" fmla="*/ 240 h 266"/>
                <a:gd name="T106" fmla="*/ 0 w 526"/>
                <a:gd name="T107" fmla="*/ 205 h 266"/>
                <a:gd name="T108" fmla="*/ 37 w 526"/>
                <a:gd name="T109" fmla="*/ 266 h 266"/>
                <a:gd name="T110" fmla="*/ 0 w 526"/>
                <a:gd name="T111" fmla="*/ 157 h 266"/>
                <a:gd name="T112" fmla="*/ 33 w 526"/>
                <a:gd name="T113" fmla="*/ 109 h 266"/>
                <a:gd name="T114" fmla="*/ 25 w 526"/>
                <a:gd name="T115" fmla="*/ 56 h 266"/>
                <a:gd name="T116" fmla="*/ 4 w 526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6" h="266">
                  <a:moveTo>
                    <a:pt x="526" y="258"/>
                  </a:moveTo>
                  <a:cubicBezTo>
                    <a:pt x="526" y="209"/>
                    <a:pt x="526" y="209"/>
                    <a:pt x="526" y="209"/>
                  </a:cubicBezTo>
                  <a:cubicBezTo>
                    <a:pt x="526" y="205"/>
                    <a:pt x="522" y="201"/>
                    <a:pt x="517" y="201"/>
                  </a:cubicBezTo>
                  <a:cubicBezTo>
                    <a:pt x="493" y="201"/>
                    <a:pt x="493" y="201"/>
                    <a:pt x="493" y="201"/>
                  </a:cubicBezTo>
                  <a:cubicBezTo>
                    <a:pt x="488" y="201"/>
                    <a:pt x="484" y="205"/>
                    <a:pt x="484" y="209"/>
                  </a:cubicBezTo>
                  <a:cubicBezTo>
                    <a:pt x="484" y="258"/>
                    <a:pt x="484" y="258"/>
                    <a:pt x="484" y="258"/>
                  </a:cubicBezTo>
                  <a:cubicBezTo>
                    <a:pt x="484" y="262"/>
                    <a:pt x="488" y="266"/>
                    <a:pt x="493" y="266"/>
                  </a:cubicBezTo>
                  <a:cubicBezTo>
                    <a:pt x="517" y="266"/>
                    <a:pt x="517" y="266"/>
                    <a:pt x="517" y="266"/>
                  </a:cubicBezTo>
                  <a:cubicBezTo>
                    <a:pt x="522" y="266"/>
                    <a:pt x="526" y="262"/>
                    <a:pt x="526" y="258"/>
                  </a:cubicBezTo>
                  <a:close/>
                  <a:moveTo>
                    <a:pt x="517" y="258"/>
                  </a:moveTo>
                  <a:cubicBezTo>
                    <a:pt x="493" y="258"/>
                    <a:pt x="493" y="258"/>
                    <a:pt x="493" y="258"/>
                  </a:cubicBezTo>
                  <a:cubicBezTo>
                    <a:pt x="493" y="209"/>
                    <a:pt x="493" y="209"/>
                    <a:pt x="493" y="209"/>
                  </a:cubicBezTo>
                  <a:cubicBezTo>
                    <a:pt x="517" y="209"/>
                    <a:pt x="517" y="209"/>
                    <a:pt x="517" y="209"/>
                  </a:cubicBezTo>
                  <a:lnTo>
                    <a:pt x="517" y="258"/>
                  </a:lnTo>
                  <a:close/>
                  <a:moveTo>
                    <a:pt x="526" y="161"/>
                  </a:moveTo>
                  <a:cubicBezTo>
                    <a:pt x="526" y="140"/>
                    <a:pt x="526" y="140"/>
                    <a:pt x="526" y="140"/>
                  </a:cubicBezTo>
                  <a:cubicBezTo>
                    <a:pt x="526" y="138"/>
                    <a:pt x="525" y="136"/>
                    <a:pt x="521" y="136"/>
                  </a:cubicBezTo>
                  <a:cubicBezTo>
                    <a:pt x="519" y="136"/>
                    <a:pt x="517" y="138"/>
                    <a:pt x="517" y="140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9" y="157"/>
                    <a:pt x="509" y="157"/>
                    <a:pt x="509" y="157"/>
                  </a:cubicBezTo>
                  <a:cubicBezTo>
                    <a:pt x="509" y="100"/>
                    <a:pt x="509" y="100"/>
                    <a:pt x="509" y="100"/>
                  </a:cubicBezTo>
                  <a:cubicBezTo>
                    <a:pt x="488" y="100"/>
                    <a:pt x="488" y="100"/>
                    <a:pt x="488" y="100"/>
                  </a:cubicBezTo>
                  <a:cubicBezTo>
                    <a:pt x="486" y="100"/>
                    <a:pt x="484" y="101"/>
                    <a:pt x="484" y="105"/>
                  </a:cubicBezTo>
                  <a:cubicBezTo>
                    <a:pt x="484" y="107"/>
                    <a:pt x="486" y="109"/>
                    <a:pt x="488" y="109"/>
                  </a:cubicBezTo>
                  <a:cubicBezTo>
                    <a:pt x="500" y="109"/>
                    <a:pt x="500" y="109"/>
                    <a:pt x="500" y="109"/>
                  </a:cubicBezTo>
                  <a:cubicBezTo>
                    <a:pt x="500" y="157"/>
                    <a:pt x="500" y="157"/>
                    <a:pt x="500" y="157"/>
                  </a:cubicBezTo>
                  <a:cubicBezTo>
                    <a:pt x="488" y="157"/>
                    <a:pt x="488" y="157"/>
                    <a:pt x="488" y="157"/>
                  </a:cubicBezTo>
                  <a:cubicBezTo>
                    <a:pt x="486" y="157"/>
                    <a:pt x="484" y="158"/>
                    <a:pt x="484" y="161"/>
                  </a:cubicBezTo>
                  <a:cubicBezTo>
                    <a:pt x="484" y="164"/>
                    <a:pt x="486" y="165"/>
                    <a:pt x="488" y="165"/>
                  </a:cubicBezTo>
                  <a:cubicBezTo>
                    <a:pt x="521" y="165"/>
                    <a:pt x="521" y="165"/>
                    <a:pt x="521" y="165"/>
                  </a:cubicBezTo>
                  <a:cubicBezTo>
                    <a:pt x="524" y="165"/>
                    <a:pt x="526" y="164"/>
                    <a:pt x="526" y="161"/>
                  </a:cubicBezTo>
                  <a:close/>
                  <a:moveTo>
                    <a:pt x="526" y="61"/>
                  </a:moveTo>
                  <a:cubicBezTo>
                    <a:pt x="526" y="40"/>
                    <a:pt x="526" y="40"/>
                    <a:pt x="526" y="40"/>
                  </a:cubicBezTo>
                  <a:cubicBezTo>
                    <a:pt x="526" y="37"/>
                    <a:pt x="525" y="36"/>
                    <a:pt x="521" y="36"/>
                  </a:cubicBezTo>
                  <a:cubicBezTo>
                    <a:pt x="519" y="36"/>
                    <a:pt x="517" y="37"/>
                    <a:pt x="517" y="40"/>
                  </a:cubicBezTo>
                  <a:cubicBezTo>
                    <a:pt x="517" y="56"/>
                    <a:pt x="517" y="56"/>
                    <a:pt x="517" y="56"/>
                  </a:cubicBezTo>
                  <a:cubicBezTo>
                    <a:pt x="509" y="56"/>
                    <a:pt x="509" y="56"/>
                    <a:pt x="509" y="56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488" y="0"/>
                    <a:pt x="488" y="0"/>
                    <a:pt x="488" y="0"/>
                  </a:cubicBezTo>
                  <a:cubicBezTo>
                    <a:pt x="486" y="0"/>
                    <a:pt x="484" y="1"/>
                    <a:pt x="484" y="4"/>
                  </a:cubicBezTo>
                  <a:cubicBezTo>
                    <a:pt x="484" y="7"/>
                    <a:pt x="486" y="8"/>
                    <a:pt x="488" y="8"/>
                  </a:cubicBezTo>
                  <a:cubicBezTo>
                    <a:pt x="500" y="8"/>
                    <a:pt x="500" y="8"/>
                    <a:pt x="500" y="8"/>
                  </a:cubicBezTo>
                  <a:cubicBezTo>
                    <a:pt x="500" y="56"/>
                    <a:pt x="500" y="56"/>
                    <a:pt x="500" y="56"/>
                  </a:cubicBezTo>
                  <a:cubicBezTo>
                    <a:pt x="488" y="56"/>
                    <a:pt x="488" y="56"/>
                    <a:pt x="488" y="56"/>
                  </a:cubicBezTo>
                  <a:cubicBezTo>
                    <a:pt x="486" y="56"/>
                    <a:pt x="484" y="58"/>
                    <a:pt x="484" y="61"/>
                  </a:cubicBezTo>
                  <a:cubicBezTo>
                    <a:pt x="484" y="64"/>
                    <a:pt x="486" y="65"/>
                    <a:pt x="488" y="65"/>
                  </a:cubicBezTo>
                  <a:cubicBezTo>
                    <a:pt x="521" y="65"/>
                    <a:pt x="521" y="65"/>
                    <a:pt x="521" y="65"/>
                  </a:cubicBezTo>
                  <a:cubicBezTo>
                    <a:pt x="524" y="65"/>
                    <a:pt x="526" y="64"/>
                    <a:pt x="526" y="61"/>
                  </a:cubicBezTo>
                  <a:close/>
                  <a:moveTo>
                    <a:pt x="465" y="258"/>
                  </a:moveTo>
                  <a:cubicBezTo>
                    <a:pt x="465" y="209"/>
                    <a:pt x="465" y="209"/>
                    <a:pt x="465" y="209"/>
                  </a:cubicBezTo>
                  <a:cubicBezTo>
                    <a:pt x="465" y="205"/>
                    <a:pt x="461" y="201"/>
                    <a:pt x="457" y="201"/>
                  </a:cubicBezTo>
                  <a:cubicBezTo>
                    <a:pt x="432" y="201"/>
                    <a:pt x="432" y="201"/>
                    <a:pt x="432" y="201"/>
                  </a:cubicBezTo>
                  <a:cubicBezTo>
                    <a:pt x="428" y="201"/>
                    <a:pt x="423" y="205"/>
                    <a:pt x="423" y="209"/>
                  </a:cubicBezTo>
                  <a:cubicBezTo>
                    <a:pt x="423" y="258"/>
                    <a:pt x="423" y="258"/>
                    <a:pt x="423" y="258"/>
                  </a:cubicBezTo>
                  <a:cubicBezTo>
                    <a:pt x="423" y="262"/>
                    <a:pt x="427" y="266"/>
                    <a:pt x="432" y="266"/>
                  </a:cubicBezTo>
                  <a:cubicBezTo>
                    <a:pt x="457" y="266"/>
                    <a:pt x="457" y="266"/>
                    <a:pt x="457" y="266"/>
                  </a:cubicBezTo>
                  <a:cubicBezTo>
                    <a:pt x="461" y="266"/>
                    <a:pt x="465" y="262"/>
                    <a:pt x="465" y="258"/>
                  </a:cubicBezTo>
                  <a:close/>
                  <a:moveTo>
                    <a:pt x="457" y="258"/>
                  </a:moveTo>
                  <a:cubicBezTo>
                    <a:pt x="432" y="258"/>
                    <a:pt x="432" y="258"/>
                    <a:pt x="432" y="258"/>
                  </a:cubicBezTo>
                  <a:cubicBezTo>
                    <a:pt x="432" y="209"/>
                    <a:pt x="432" y="209"/>
                    <a:pt x="432" y="209"/>
                  </a:cubicBezTo>
                  <a:cubicBezTo>
                    <a:pt x="457" y="209"/>
                    <a:pt x="457" y="209"/>
                    <a:pt x="457" y="209"/>
                  </a:cubicBezTo>
                  <a:lnTo>
                    <a:pt x="457" y="258"/>
                  </a:lnTo>
                  <a:close/>
                  <a:moveTo>
                    <a:pt x="465" y="157"/>
                  </a:moveTo>
                  <a:cubicBezTo>
                    <a:pt x="465" y="109"/>
                    <a:pt x="465" y="109"/>
                    <a:pt x="465" y="109"/>
                  </a:cubicBezTo>
                  <a:cubicBezTo>
                    <a:pt x="465" y="104"/>
                    <a:pt x="461" y="100"/>
                    <a:pt x="457" y="100"/>
                  </a:cubicBezTo>
                  <a:cubicBezTo>
                    <a:pt x="432" y="100"/>
                    <a:pt x="432" y="100"/>
                    <a:pt x="432" y="100"/>
                  </a:cubicBezTo>
                  <a:cubicBezTo>
                    <a:pt x="428" y="100"/>
                    <a:pt x="423" y="104"/>
                    <a:pt x="423" y="109"/>
                  </a:cubicBezTo>
                  <a:cubicBezTo>
                    <a:pt x="423" y="157"/>
                    <a:pt x="423" y="157"/>
                    <a:pt x="423" y="157"/>
                  </a:cubicBezTo>
                  <a:cubicBezTo>
                    <a:pt x="423" y="162"/>
                    <a:pt x="427" y="165"/>
                    <a:pt x="432" y="165"/>
                  </a:cubicBezTo>
                  <a:cubicBezTo>
                    <a:pt x="457" y="165"/>
                    <a:pt x="457" y="165"/>
                    <a:pt x="457" y="165"/>
                  </a:cubicBezTo>
                  <a:cubicBezTo>
                    <a:pt x="461" y="165"/>
                    <a:pt x="465" y="162"/>
                    <a:pt x="465" y="157"/>
                  </a:cubicBezTo>
                  <a:close/>
                  <a:moveTo>
                    <a:pt x="457" y="157"/>
                  </a:moveTo>
                  <a:cubicBezTo>
                    <a:pt x="432" y="157"/>
                    <a:pt x="432" y="157"/>
                    <a:pt x="432" y="157"/>
                  </a:cubicBezTo>
                  <a:cubicBezTo>
                    <a:pt x="432" y="109"/>
                    <a:pt x="432" y="109"/>
                    <a:pt x="432" y="109"/>
                  </a:cubicBezTo>
                  <a:cubicBezTo>
                    <a:pt x="457" y="109"/>
                    <a:pt x="457" y="109"/>
                    <a:pt x="457" y="109"/>
                  </a:cubicBezTo>
                  <a:lnTo>
                    <a:pt x="457" y="157"/>
                  </a:lnTo>
                  <a:close/>
                  <a:moveTo>
                    <a:pt x="465" y="56"/>
                  </a:moveTo>
                  <a:cubicBezTo>
                    <a:pt x="465" y="8"/>
                    <a:pt x="465" y="8"/>
                    <a:pt x="465" y="8"/>
                  </a:cubicBezTo>
                  <a:cubicBezTo>
                    <a:pt x="465" y="4"/>
                    <a:pt x="461" y="0"/>
                    <a:pt x="457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28" y="0"/>
                    <a:pt x="423" y="4"/>
                    <a:pt x="423" y="8"/>
                  </a:cubicBezTo>
                  <a:cubicBezTo>
                    <a:pt x="423" y="56"/>
                    <a:pt x="423" y="56"/>
                    <a:pt x="423" y="56"/>
                  </a:cubicBezTo>
                  <a:cubicBezTo>
                    <a:pt x="423" y="61"/>
                    <a:pt x="427" y="65"/>
                    <a:pt x="432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61" y="65"/>
                    <a:pt x="465" y="61"/>
                    <a:pt x="465" y="56"/>
                  </a:cubicBezTo>
                  <a:close/>
                  <a:moveTo>
                    <a:pt x="457" y="56"/>
                  </a:moveTo>
                  <a:cubicBezTo>
                    <a:pt x="432" y="56"/>
                    <a:pt x="432" y="56"/>
                    <a:pt x="432" y="56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57" y="8"/>
                    <a:pt x="457" y="8"/>
                    <a:pt x="457" y="8"/>
                  </a:cubicBezTo>
                  <a:lnTo>
                    <a:pt x="457" y="56"/>
                  </a:lnTo>
                  <a:close/>
                  <a:moveTo>
                    <a:pt x="404" y="262"/>
                  </a:moveTo>
                  <a:cubicBezTo>
                    <a:pt x="404" y="240"/>
                    <a:pt x="404" y="240"/>
                    <a:pt x="404" y="240"/>
                  </a:cubicBezTo>
                  <a:cubicBezTo>
                    <a:pt x="404" y="239"/>
                    <a:pt x="403" y="237"/>
                    <a:pt x="401" y="237"/>
                  </a:cubicBezTo>
                  <a:cubicBezTo>
                    <a:pt x="397" y="237"/>
                    <a:pt x="396" y="239"/>
                    <a:pt x="396" y="240"/>
                  </a:cubicBezTo>
                  <a:cubicBezTo>
                    <a:pt x="396" y="258"/>
                    <a:pt x="396" y="258"/>
                    <a:pt x="396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67" y="201"/>
                    <a:pt x="367" y="201"/>
                    <a:pt x="367" y="201"/>
                  </a:cubicBezTo>
                  <a:cubicBezTo>
                    <a:pt x="365" y="201"/>
                    <a:pt x="363" y="202"/>
                    <a:pt x="363" y="205"/>
                  </a:cubicBezTo>
                  <a:cubicBezTo>
                    <a:pt x="363" y="208"/>
                    <a:pt x="365" y="209"/>
                    <a:pt x="367" y="209"/>
                  </a:cubicBezTo>
                  <a:cubicBezTo>
                    <a:pt x="380" y="209"/>
                    <a:pt x="380" y="209"/>
                    <a:pt x="380" y="209"/>
                  </a:cubicBezTo>
                  <a:cubicBezTo>
                    <a:pt x="380" y="258"/>
                    <a:pt x="380" y="258"/>
                    <a:pt x="380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5" y="258"/>
                    <a:pt x="363" y="259"/>
                    <a:pt x="363" y="262"/>
                  </a:cubicBezTo>
                  <a:cubicBezTo>
                    <a:pt x="363" y="265"/>
                    <a:pt x="365" y="266"/>
                    <a:pt x="367" y="266"/>
                  </a:cubicBezTo>
                  <a:cubicBezTo>
                    <a:pt x="401" y="266"/>
                    <a:pt x="401" y="266"/>
                    <a:pt x="401" y="266"/>
                  </a:cubicBezTo>
                  <a:cubicBezTo>
                    <a:pt x="402" y="266"/>
                    <a:pt x="404" y="265"/>
                    <a:pt x="404" y="262"/>
                  </a:cubicBezTo>
                  <a:close/>
                  <a:moveTo>
                    <a:pt x="404" y="161"/>
                  </a:moveTo>
                  <a:cubicBezTo>
                    <a:pt x="404" y="140"/>
                    <a:pt x="404" y="140"/>
                    <a:pt x="404" y="140"/>
                  </a:cubicBezTo>
                  <a:cubicBezTo>
                    <a:pt x="404" y="138"/>
                    <a:pt x="403" y="136"/>
                    <a:pt x="401" y="136"/>
                  </a:cubicBezTo>
                  <a:cubicBezTo>
                    <a:pt x="397" y="136"/>
                    <a:pt x="396" y="138"/>
                    <a:pt x="396" y="140"/>
                  </a:cubicBezTo>
                  <a:cubicBezTo>
                    <a:pt x="396" y="157"/>
                    <a:pt x="396" y="157"/>
                    <a:pt x="396" y="157"/>
                  </a:cubicBezTo>
                  <a:cubicBezTo>
                    <a:pt x="388" y="157"/>
                    <a:pt x="388" y="157"/>
                    <a:pt x="388" y="157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67" y="100"/>
                    <a:pt x="367" y="100"/>
                    <a:pt x="367" y="100"/>
                  </a:cubicBezTo>
                  <a:cubicBezTo>
                    <a:pt x="365" y="100"/>
                    <a:pt x="363" y="101"/>
                    <a:pt x="363" y="105"/>
                  </a:cubicBezTo>
                  <a:cubicBezTo>
                    <a:pt x="363" y="107"/>
                    <a:pt x="365" y="109"/>
                    <a:pt x="367" y="109"/>
                  </a:cubicBezTo>
                  <a:cubicBezTo>
                    <a:pt x="380" y="109"/>
                    <a:pt x="380" y="109"/>
                    <a:pt x="380" y="109"/>
                  </a:cubicBezTo>
                  <a:cubicBezTo>
                    <a:pt x="380" y="157"/>
                    <a:pt x="380" y="157"/>
                    <a:pt x="380" y="157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5" y="157"/>
                    <a:pt x="363" y="158"/>
                    <a:pt x="363" y="161"/>
                  </a:cubicBezTo>
                  <a:cubicBezTo>
                    <a:pt x="363" y="164"/>
                    <a:pt x="365" y="165"/>
                    <a:pt x="367" y="165"/>
                  </a:cubicBezTo>
                  <a:cubicBezTo>
                    <a:pt x="401" y="165"/>
                    <a:pt x="401" y="165"/>
                    <a:pt x="401" y="165"/>
                  </a:cubicBezTo>
                  <a:cubicBezTo>
                    <a:pt x="402" y="165"/>
                    <a:pt x="404" y="164"/>
                    <a:pt x="404" y="161"/>
                  </a:cubicBezTo>
                  <a:close/>
                  <a:moveTo>
                    <a:pt x="404" y="61"/>
                  </a:moveTo>
                  <a:cubicBezTo>
                    <a:pt x="404" y="40"/>
                    <a:pt x="404" y="40"/>
                    <a:pt x="404" y="40"/>
                  </a:cubicBezTo>
                  <a:cubicBezTo>
                    <a:pt x="404" y="37"/>
                    <a:pt x="403" y="36"/>
                    <a:pt x="401" y="36"/>
                  </a:cubicBezTo>
                  <a:cubicBezTo>
                    <a:pt x="397" y="36"/>
                    <a:pt x="396" y="37"/>
                    <a:pt x="396" y="40"/>
                  </a:cubicBezTo>
                  <a:cubicBezTo>
                    <a:pt x="396" y="56"/>
                    <a:pt x="396" y="56"/>
                    <a:pt x="396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5" y="0"/>
                    <a:pt x="363" y="1"/>
                    <a:pt x="363" y="4"/>
                  </a:cubicBezTo>
                  <a:cubicBezTo>
                    <a:pt x="363" y="7"/>
                    <a:pt x="365" y="8"/>
                    <a:pt x="367" y="8"/>
                  </a:cubicBezTo>
                  <a:cubicBezTo>
                    <a:pt x="380" y="8"/>
                    <a:pt x="380" y="8"/>
                    <a:pt x="380" y="8"/>
                  </a:cubicBezTo>
                  <a:cubicBezTo>
                    <a:pt x="380" y="56"/>
                    <a:pt x="380" y="56"/>
                    <a:pt x="380" y="56"/>
                  </a:cubicBezTo>
                  <a:cubicBezTo>
                    <a:pt x="367" y="56"/>
                    <a:pt x="367" y="56"/>
                    <a:pt x="367" y="56"/>
                  </a:cubicBezTo>
                  <a:cubicBezTo>
                    <a:pt x="365" y="56"/>
                    <a:pt x="363" y="58"/>
                    <a:pt x="363" y="61"/>
                  </a:cubicBezTo>
                  <a:cubicBezTo>
                    <a:pt x="363" y="64"/>
                    <a:pt x="365" y="65"/>
                    <a:pt x="367" y="65"/>
                  </a:cubicBezTo>
                  <a:cubicBezTo>
                    <a:pt x="401" y="65"/>
                    <a:pt x="401" y="65"/>
                    <a:pt x="401" y="65"/>
                  </a:cubicBezTo>
                  <a:cubicBezTo>
                    <a:pt x="402" y="65"/>
                    <a:pt x="404" y="64"/>
                    <a:pt x="404" y="61"/>
                  </a:cubicBezTo>
                  <a:close/>
                  <a:moveTo>
                    <a:pt x="344" y="258"/>
                  </a:moveTo>
                  <a:cubicBezTo>
                    <a:pt x="344" y="209"/>
                    <a:pt x="344" y="209"/>
                    <a:pt x="344" y="209"/>
                  </a:cubicBezTo>
                  <a:cubicBezTo>
                    <a:pt x="344" y="205"/>
                    <a:pt x="340" y="201"/>
                    <a:pt x="336" y="201"/>
                  </a:cubicBezTo>
                  <a:cubicBezTo>
                    <a:pt x="310" y="201"/>
                    <a:pt x="310" y="201"/>
                    <a:pt x="310" y="201"/>
                  </a:cubicBezTo>
                  <a:cubicBezTo>
                    <a:pt x="306" y="201"/>
                    <a:pt x="303" y="205"/>
                    <a:pt x="303" y="209"/>
                  </a:cubicBezTo>
                  <a:cubicBezTo>
                    <a:pt x="303" y="258"/>
                    <a:pt x="303" y="258"/>
                    <a:pt x="303" y="258"/>
                  </a:cubicBezTo>
                  <a:cubicBezTo>
                    <a:pt x="303" y="262"/>
                    <a:pt x="306" y="266"/>
                    <a:pt x="310" y="266"/>
                  </a:cubicBezTo>
                  <a:cubicBezTo>
                    <a:pt x="336" y="266"/>
                    <a:pt x="336" y="266"/>
                    <a:pt x="336" y="266"/>
                  </a:cubicBezTo>
                  <a:cubicBezTo>
                    <a:pt x="340" y="266"/>
                    <a:pt x="344" y="262"/>
                    <a:pt x="344" y="258"/>
                  </a:cubicBezTo>
                  <a:close/>
                  <a:moveTo>
                    <a:pt x="336" y="258"/>
                  </a:moveTo>
                  <a:cubicBezTo>
                    <a:pt x="310" y="258"/>
                    <a:pt x="310" y="258"/>
                    <a:pt x="310" y="258"/>
                  </a:cubicBezTo>
                  <a:cubicBezTo>
                    <a:pt x="310" y="209"/>
                    <a:pt x="310" y="209"/>
                    <a:pt x="310" y="209"/>
                  </a:cubicBezTo>
                  <a:cubicBezTo>
                    <a:pt x="336" y="209"/>
                    <a:pt x="336" y="209"/>
                    <a:pt x="336" y="209"/>
                  </a:cubicBezTo>
                  <a:lnTo>
                    <a:pt x="336" y="258"/>
                  </a:lnTo>
                  <a:close/>
                  <a:moveTo>
                    <a:pt x="344" y="157"/>
                  </a:moveTo>
                  <a:cubicBezTo>
                    <a:pt x="344" y="109"/>
                    <a:pt x="344" y="109"/>
                    <a:pt x="344" y="109"/>
                  </a:cubicBezTo>
                  <a:cubicBezTo>
                    <a:pt x="344" y="104"/>
                    <a:pt x="340" y="100"/>
                    <a:pt x="336" y="100"/>
                  </a:cubicBezTo>
                  <a:cubicBezTo>
                    <a:pt x="310" y="100"/>
                    <a:pt x="310" y="100"/>
                    <a:pt x="310" y="100"/>
                  </a:cubicBezTo>
                  <a:cubicBezTo>
                    <a:pt x="306" y="100"/>
                    <a:pt x="303" y="104"/>
                    <a:pt x="303" y="109"/>
                  </a:cubicBezTo>
                  <a:cubicBezTo>
                    <a:pt x="303" y="157"/>
                    <a:pt x="303" y="157"/>
                    <a:pt x="303" y="157"/>
                  </a:cubicBezTo>
                  <a:cubicBezTo>
                    <a:pt x="303" y="162"/>
                    <a:pt x="306" y="165"/>
                    <a:pt x="310" y="165"/>
                  </a:cubicBezTo>
                  <a:cubicBezTo>
                    <a:pt x="336" y="165"/>
                    <a:pt x="336" y="165"/>
                    <a:pt x="336" y="165"/>
                  </a:cubicBezTo>
                  <a:cubicBezTo>
                    <a:pt x="340" y="165"/>
                    <a:pt x="344" y="162"/>
                    <a:pt x="344" y="157"/>
                  </a:cubicBezTo>
                  <a:close/>
                  <a:moveTo>
                    <a:pt x="336" y="157"/>
                  </a:moveTo>
                  <a:cubicBezTo>
                    <a:pt x="310" y="157"/>
                    <a:pt x="310" y="157"/>
                    <a:pt x="310" y="157"/>
                  </a:cubicBezTo>
                  <a:cubicBezTo>
                    <a:pt x="310" y="109"/>
                    <a:pt x="310" y="109"/>
                    <a:pt x="310" y="109"/>
                  </a:cubicBezTo>
                  <a:cubicBezTo>
                    <a:pt x="336" y="109"/>
                    <a:pt x="336" y="109"/>
                    <a:pt x="336" y="109"/>
                  </a:cubicBezTo>
                  <a:lnTo>
                    <a:pt x="336" y="157"/>
                  </a:lnTo>
                  <a:close/>
                  <a:moveTo>
                    <a:pt x="344" y="56"/>
                  </a:moveTo>
                  <a:cubicBezTo>
                    <a:pt x="344" y="8"/>
                    <a:pt x="344" y="8"/>
                    <a:pt x="344" y="8"/>
                  </a:cubicBezTo>
                  <a:cubicBezTo>
                    <a:pt x="344" y="4"/>
                    <a:pt x="340" y="0"/>
                    <a:pt x="336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06" y="0"/>
                    <a:pt x="303" y="4"/>
                    <a:pt x="303" y="8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3" y="61"/>
                    <a:pt x="306" y="65"/>
                    <a:pt x="310" y="65"/>
                  </a:cubicBezTo>
                  <a:cubicBezTo>
                    <a:pt x="336" y="65"/>
                    <a:pt x="336" y="65"/>
                    <a:pt x="336" y="65"/>
                  </a:cubicBezTo>
                  <a:cubicBezTo>
                    <a:pt x="340" y="65"/>
                    <a:pt x="344" y="61"/>
                    <a:pt x="344" y="56"/>
                  </a:cubicBezTo>
                  <a:close/>
                  <a:moveTo>
                    <a:pt x="336" y="56"/>
                  </a:moveTo>
                  <a:cubicBezTo>
                    <a:pt x="310" y="56"/>
                    <a:pt x="310" y="56"/>
                    <a:pt x="310" y="56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36" y="8"/>
                    <a:pt x="336" y="8"/>
                    <a:pt x="336" y="8"/>
                  </a:cubicBezTo>
                  <a:lnTo>
                    <a:pt x="336" y="56"/>
                  </a:lnTo>
                  <a:close/>
                  <a:moveTo>
                    <a:pt x="283" y="262"/>
                  </a:moveTo>
                  <a:cubicBezTo>
                    <a:pt x="283" y="240"/>
                    <a:pt x="283" y="240"/>
                    <a:pt x="283" y="240"/>
                  </a:cubicBezTo>
                  <a:cubicBezTo>
                    <a:pt x="283" y="239"/>
                    <a:pt x="283" y="237"/>
                    <a:pt x="279" y="237"/>
                  </a:cubicBezTo>
                  <a:cubicBezTo>
                    <a:pt x="276" y="237"/>
                    <a:pt x="275" y="239"/>
                    <a:pt x="275" y="240"/>
                  </a:cubicBezTo>
                  <a:cubicBezTo>
                    <a:pt x="275" y="258"/>
                    <a:pt x="275" y="258"/>
                    <a:pt x="275" y="258"/>
                  </a:cubicBezTo>
                  <a:cubicBezTo>
                    <a:pt x="267" y="258"/>
                    <a:pt x="267" y="258"/>
                    <a:pt x="267" y="258"/>
                  </a:cubicBezTo>
                  <a:cubicBezTo>
                    <a:pt x="267" y="201"/>
                    <a:pt x="267" y="201"/>
                    <a:pt x="267" y="201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1"/>
                    <a:pt x="242" y="202"/>
                    <a:pt x="242" y="205"/>
                  </a:cubicBezTo>
                  <a:cubicBezTo>
                    <a:pt x="242" y="208"/>
                    <a:pt x="244" y="209"/>
                    <a:pt x="246" y="209"/>
                  </a:cubicBezTo>
                  <a:cubicBezTo>
                    <a:pt x="258" y="209"/>
                    <a:pt x="258" y="209"/>
                    <a:pt x="258" y="209"/>
                  </a:cubicBezTo>
                  <a:cubicBezTo>
                    <a:pt x="258" y="258"/>
                    <a:pt x="258" y="258"/>
                    <a:pt x="258" y="258"/>
                  </a:cubicBezTo>
                  <a:cubicBezTo>
                    <a:pt x="246" y="258"/>
                    <a:pt x="246" y="258"/>
                    <a:pt x="246" y="258"/>
                  </a:cubicBezTo>
                  <a:cubicBezTo>
                    <a:pt x="244" y="258"/>
                    <a:pt x="242" y="259"/>
                    <a:pt x="242" y="262"/>
                  </a:cubicBezTo>
                  <a:cubicBezTo>
                    <a:pt x="242" y="265"/>
                    <a:pt x="244" y="266"/>
                    <a:pt x="246" y="266"/>
                  </a:cubicBezTo>
                  <a:cubicBezTo>
                    <a:pt x="279" y="266"/>
                    <a:pt x="279" y="266"/>
                    <a:pt x="279" y="266"/>
                  </a:cubicBezTo>
                  <a:cubicBezTo>
                    <a:pt x="281" y="266"/>
                    <a:pt x="283" y="265"/>
                    <a:pt x="283" y="262"/>
                  </a:cubicBezTo>
                  <a:close/>
                  <a:moveTo>
                    <a:pt x="283" y="161"/>
                  </a:moveTo>
                  <a:cubicBezTo>
                    <a:pt x="283" y="140"/>
                    <a:pt x="283" y="140"/>
                    <a:pt x="283" y="140"/>
                  </a:cubicBezTo>
                  <a:cubicBezTo>
                    <a:pt x="283" y="138"/>
                    <a:pt x="283" y="136"/>
                    <a:pt x="279" y="136"/>
                  </a:cubicBezTo>
                  <a:cubicBezTo>
                    <a:pt x="276" y="136"/>
                    <a:pt x="275" y="138"/>
                    <a:pt x="275" y="140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67" y="157"/>
                    <a:pt x="267" y="157"/>
                    <a:pt x="267" y="157"/>
                  </a:cubicBezTo>
                  <a:cubicBezTo>
                    <a:pt x="267" y="100"/>
                    <a:pt x="267" y="100"/>
                    <a:pt x="267" y="100"/>
                  </a:cubicBezTo>
                  <a:cubicBezTo>
                    <a:pt x="246" y="100"/>
                    <a:pt x="246" y="100"/>
                    <a:pt x="246" y="100"/>
                  </a:cubicBezTo>
                  <a:cubicBezTo>
                    <a:pt x="244" y="100"/>
                    <a:pt x="242" y="101"/>
                    <a:pt x="242" y="105"/>
                  </a:cubicBezTo>
                  <a:cubicBezTo>
                    <a:pt x="242" y="107"/>
                    <a:pt x="244" y="109"/>
                    <a:pt x="246" y="109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8" y="157"/>
                    <a:pt x="258" y="157"/>
                    <a:pt x="258" y="157"/>
                  </a:cubicBezTo>
                  <a:cubicBezTo>
                    <a:pt x="246" y="157"/>
                    <a:pt x="246" y="157"/>
                    <a:pt x="246" y="157"/>
                  </a:cubicBezTo>
                  <a:cubicBezTo>
                    <a:pt x="244" y="157"/>
                    <a:pt x="242" y="158"/>
                    <a:pt x="242" y="161"/>
                  </a:cubicBezTo>
                  <a:cubicBezTo>
                    <a:pt x="242" y="164"/>
                    <a:pt x="244" y="165"/>
                    <a:pt x="246" y="165"/>
                  </a:cubicBezTo>
                  <a:cubicBezTo>
                    <a:pt x="279" y="165"/>
                    <a:pt x="279" y="165"/>
                    <a:pt x="279" y="165"/>
                  </a:cubicBezTo>
                  <a:cubicBezTo>
                    <a:pt x="281" y="165"/>
                    <a:pt x="283" y="164"/>
                    <a:pt x="283" y="161"/>
                  </a:cubicBezTo>
                  <a:close/>
                  <a:moveTo>
                    <a:pt x="283" y="61"/>
                  </a:moveTo>
                  <a:cubicBezTo>
                    <a:pt x="283" y="40"/>
                    <a:pt x="283" y="40"/>
                    <a:pt x="283" y="40"/>
                  </a:cubicBezTo>
                  <a:cubicBezTo>
                    <a:pt x="283" y="37"/>
                    <a:pt x="283" y="36"/>
                    <a:pt x="279" y="36"/>
                  </a:cubicBezTo>
                  <a:cubicBezTo>
                    <a:pt x="276" y="36"/>
                    <a:pt x="275" y="37"/>
                    <a:pt x="275" y="40"/>
                  </a:cubicBezTo>
                  <a:cubicBezTo>
                    <a:pt x="275" y="56"/>
                    <a:pt x="275" y="56"/>
                    <a:pt x="275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4" y="0"/>
                    <a:pt x="242" y="1"/>
                    <a:pt x="242" y="4"/>
                  </a:cubicBezTo>
                  <a:cubicBezTo>
                    <a:pt x="242" y="7"/>
                    <a:pt x="244" y="8"/>
                    <a:pt x="246" y="8"/>
                  </a:cubicBezTo>
                  <a:cubicBezTo>
                    <a:pt x="258" y="8"/>
                    <a:pt x="258" y="8"/>
                    <a:pt x="258" y="8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4" y="56"/>
                    <a:pt x="242" y="58"/>
                    <a:pt x="242" y="61"/>
                  </a:cubicBezTo>
                  <a:cubicBezTo>
                    <a:pt x="242" y="64"/>
                    <a:pt x="244" y="65"/>
                    <a:pt x="246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81" y="65"/>
                    <a:pt x="283" y="64"/>
                    <a:pt x="283" y="61"/>
                  </a:cubicBezTo>
                  <a:close/>
                  <a:moveTo>
                    <a:pt x="223" y="258"/>
                  </a:moveTo>
                  <a:cubicBezTo>
                    <a:pt x="223" y="209"/>
                    <a:pt x="223" y="209"/>
                    <a:pt x="223" y="209"/>
                  </a:cubicBezTo>
                  <a:cubicBezTo>
                    <a:pt x="223" y="205"/>
                    <a:pt x="219" y="201"/>
                    <a:pt x="214" y="201"/>
                  </a:cubicBezTo>
                  <a:cubicBezTo>
                    <a:pt x="190" y="201"/>
                    <a:pt x="190" y="201"/>
                    <a:pt x="190" y="201"/>
                  </a:cubicBezTo>
                  <a:cubicBezTo>
                    <a:pt x="184" y="201"/>
                    <a:pt x="181" y="205"/>
                    <a:pt x="181" y="209"/>
                  </a:cubicBezTo>
                  <a:cubicBezTo>
                    <a:pt x="181" y="258"/>
                    <a:pt x="181" y="258"/>
                    <a:pt x="181" y="258"/>
                  </a:cubicBezTo>
                  <a:cubicBezTo>
                    <a:pt x="181" y="262"/>
                    <a:pt x="184" y="266"/>
                    <a:pt x="190" y="266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19" y="266"/>
                    <a:pt x="223" y="262"/>
                    <a:pt x="223" y="258"/>
                  </a:cubicBezTo>
                  <a:close/>
                  <a:moveTo>
                    <a:pt x="214" y="258"/>
                  </a:moveTo>
                  <a:cubicBezTo>
                    <a:pt x="190" y="258"/>
                    <a:pt x="190" y="258"/>
                    <a:pt x="190" y="258"/>
                  </a:cubicBezTo>
                  <a:cubicBezTo>
                    <a:pt x="190" y="209"/>
                    <a:pt x="190" y="209"/>
                    <a:pt x="190" y="209"/>
                  </a:cubicBezTo>
                  <a:cubicBezTo>
                    <a:pt x="214" y="209"/>
                    <a:pt x="214" y="209"/>
                    <a:pt x="214" y="209"/>
                  </a:cubicBezTo>
                  <a:lnTo>
                    <a:pt x="214" y="258"/>
                  </a:lnTo>
                  <a:close/>
                  <a:moveTo>
                    <a:pt x="223" y="157"/>
                  </a:moveTo>
                  <a:cubicBezTo>
                    <a:pt x="223" y="109"/>
                    <a:pt x="223" y="109"/>
                    <a:pt x="223" y="109"/>
                  </a:cubicBezTo>
                  <a:cubicBezTo>
                    <a:pt x="223" y="104"/>
                    <a:pt x="219" y="100"/>
                    <a:pt x="214" y="100"/>
                  </a:cubicBezTo>
                  <a:cubicBezTo>
                    <a:pt x="190" y="100"/>
                    <a:pt x="190" y="100"/>
                    <a:pt x="190" y="100"/>
                  </a:cubicBezTo>
                  <a:cubicBezTo>
                    <a:pt x="184" y="100"/>
                    <a:pt x="181" y="104"/>
                    <a:pt x="181" y="109"/>
                  </a:cubicBezTo>
                  <a:cubicBezTo>
                    <a:pt x="181" y="157"/>
                    <a:pt x="181" y="157"/>
                    <a:pt x="181" y="157"/>
                  </a:cubicBezTo>
                  <a:cubicBezTo>
                    <a:pt x="181" y="162"/>
                    <a:pt x="184" y="165"/>
                    <a:pt x="190" y="165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9" y="165"/>
                    <a:pt x="223" y="162"/>
                    <a:pt x="223" y="157"/>
                  </a:cubicBezTo>
                  <a:close/>
                  <a:moveTo>
                    <a:pt x="214" y="157"/>
                  </a:moveTo>
                  <a:cubicBezTo>
                    <a:pt x="190" y="157"/>
                    <a:pt x="190" y="157"/>
                    <a:pt x="190" y="157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214" y="109"/>
                    <a:pt x="214" y="109"/>
                    <a:pt x="214" y="109"/>
                  </a:cubicBezTo>
                  <a:lnTo>
                    <a:pt x="214" y="157"/>
                  </a:lnTo>
                  <a:close/>
                  <a:moveTo>
                    <a:pt x="223" y="56"/>
                  </a:moveTo>
                  <a:cubicBezTo>
                    <a:pt x="223" y="8"/>
                    <a:pt x="223" y="8"/>
                    <a:pt x="223" y="8"/>
                  </a:cubicBezTo>
                  <a:cubicBezTo>
                    <a:pt x="223" y="4"/>
                    <a:pt x="219" y="0"/>
                    <a:pt x="214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4" y="0"/>
                    <a:pt x="181" y="4"/>
                    <a:pt x="181" y="8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61"/>
                    <a:pt x="184" y="65"/>
                    <a:pt x="190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9" y="65"/>
                    <a:pt x="223" y="61"/>
                    <a:pt x="223" y="56"/>
                  </a:cubicBezTo>
                  <a:close/>
                  <a:moveTo>
                    <a:pt x="214" y="56"/>
                  </a:moveTo>
                  <a:cubicBezTo>
                    <a:pt x="190" y="56"/>
                    <a:pt x="190" y="56"/>
                    <a:pt x="190" y="56"/>
                  </a:cubicBezTo>
                  <a:cubicBezTo>
                    <a:pt x="190" y="8"/>
                    <a:pt x="190" y="8"/>
                    <a:pt x="190" y="8"/>
                  </a:cubicBezTo>
                  <a:cubicBezTo>
                    <a:pt x="214" y="8"/>
                    <a:pt x="214" y="8"/>
                    <a:pt x="214" y="8"/>
                  </a:cubicBezTo>
                  <a:lnTo>
                    <a:pt x="214" y="56"/>
                  </a:lnTo>
                  <a:close/>
                  <a:moveTo>
                    <a:pt x="162" y="262"/>
                  </a:moveTo>
                  <a:cubicBezTo>
                    <a:pt x="162" y="240"/>
                    <a:pt x="162" y="240"/>
                    <a:pt x="162" y="240"/>
                  </a:cubicBezTo>
                  <a:cubicBezTo>
                    <a:pt x="162" y="239"/>
                    <a:pt x="161" y="237"/>
                    <a:pt x="158" y="237"/>
                  </a:cubicBezTo>
                  <a:cubicBezTo>
                    <a:pt x="155" y="237"/>
                    <a:pt x="154" y="239"/>
                    <a:pt x="154" y="240"/>
                  </a:cubicBezTo>
                  <a:cubicBezTo>
                    <a:pt x="154" y="258"/>
                    <a:pt x="154" y="258"/>
                    <a:pt x="154" y="258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25" y="201"/>
                    <a:pt x="125" y="201"/>
                    <a:pt x="125" y="201"/>
                  </a:cubicBezTo>
                  <a:cubicBezTo>
                    <a:pt x="123" y="201"/>
                    <a:pt x="120" y="202"/>
                    <a:pt x="120" y="205"/>
                  </a:cubicBezTo>
                  <a:cubicBezTo>
                    <a:pt x="120" y="208"/>
                    <a:pt x="123" y="209"/>
                    <a:pt x="125" y="209"/>
                  </a:cubicBezTo>
                  <a:cubicBezTo>
                    <a:pt x="137" y="209"/>
                    <a:pt x="137" y="209"/>
                    <a:pt x="137" y="209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25" y="258"/>
                    <a:pt x="125" y="258"/>
                    <a:pt x="125" y="258"/>
                  </a:cubicBezTo>
                  <a:cubicBezTo>
                    <a:pt x="123" y="258"/>
                    <a:pt x="120" y="259"/>
                    <a:pt x="120" y="262"/>
                  </a:cubicBezTo>
                  <a:cubicBezTo>
                    <a:pt x="120" y="265"/>
                    <a:pt x="123" y="266"/>
                    <a:pt x="125" y="266"/>
                  </a:cubicBezTo>
                  <a:cubicBezTo>
                    <a:pt x="158" y="266"/>
                    <a:pt x="158" y="266"/>
                    <a:pt x="158" y="266"/>
                  </a:cubicBezTo>
                  <a:cubicBezTo>
                    <a:pt x="160" y="266"/>
                    <a:pt x="162" y="265"/>
                    <a:pt x="162" y="262"/>
                  </a:cubicBezTo>
                  <a:close/>
                  <a:moveTo>
                    <a:pt x="162" y="161"/>
                  </a:moveTo>
                  <a:cubicBezTo>
                    <a:pt x="162" y="140"/>
                    <a:pt x="162" y="140"/>
                    <a:pt x="162" y="140"/>
                  </a:cubicBezTo>
                  <a:cubicBezTo>
                    <a:pt x="162" y="138"/>
                    <a:pt x="161" y="136"/>
                    <a:pt x="158" y="136"/>
                  </a:cubicBezTo>
                  <a:cubicBezTo>
                    <a:pt x="155" y="136"/>
                    <a:pt x="154" y="138"/>
                    <a:pt x="154" y="140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45" y="157"/>
                    <a:pt x="145" y="157"/>
                    <a:pt x="145" y="157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3" y="100"/>
                    <a:pt x="120" y="101"/>
                    <a:pt x="120" y="105"/>
                  </a:cubicBezTo>
                  <a:cubicBezTo>
                    <a:pt x="120" y="107"/>
                    <a:pt x="123" y="109"/>
                    <a:pt x="125" y="109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3" y="157"/>
                    <a:pt x="120" y="158"/>
                    <a:pt x="120" y="161"/>
                  </a:cubicBezTo>
                  <a:cubicBezTo>
                    <a:pt x="120" y="164"/>
                    <a:pt x="123" y="165"/>
                    <a:pt x="125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60" y="165"/>
                    <a:pt x="162" y="164"/>
                    <a:pt x="162" y="161"/>
                  </a:cubicBezTo>
                  <a:close/>
                  <a:moveTo>
                    <a:pt x="162" y="61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2" y="37"/>
                    <a:pt x="161" y="36"/>
                    <a:pt x="158" y="36"/>
                  </a:cubicBezTo>
                  <a:cubicBezTo>
                    <a:pt x="155" y="36"/>
                    <a:pt x="154" y="37"/>
                    <a:pt x="154" y="40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20" y="1"/>
                    <a:pt x="120" y="4"/>
                  </a:cubicBezTo>
                  <a:cubicBezTo>
                    <a:pt x="120" y="7"/>
                    <a:pt x="123" y="8"/>
                    <a:pt x="125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3" y="56"/>
                    <a:pt x="120" y="58"/>
                    <a:pt x="120" y="61"/>
                  </a:cubicBezTo>
                  <a:cubicBezTo>
                    <a:pt x="120" y="64"/>
                    <a:pt x="123" y="65"/>
                    <a:pt x="125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60" y="65"/>
                    <a:pt x="162" y="64"/>
                    <a:pt x="162" y="61"/>
                  </a:cubicBezTo>
                  <a:close/>
                  <a:moveTo>
                    <a:pt x="101" y="258"/>
                  </a:moveTo>
                  <a:cubicBezTo>
                    <a:pt x="101" y="209"/>
                    <a:pt x="101" y="209"/>
                    <a:pt x="101" y="209"/>
                  </a:cubicBezTo>
                  <a:cubicBezTo>
                    <a:pt x="101" y="205"/>
                    <a:pt x="98" y="201"/>
                    <a:pt x="93" y="201"/>
                  </a:cubicBezTo>
                  <a:cubicBezTo>
                    <a:pt x="68" y="201"/>
                    <a:pt x="68" y="201"/>
                    <a:pt x="68" y="201"/>
                  </a:cubicBezTo>
                  <a:cubicBezTo>
                    <a:pt x="64" y="201"/>
                    <a:pt x="60" y="205"/>
                    <a:pt x="60" y="209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2"/>
                    <a:pt x="64" y="266"/>
                    <a:pt x="68" y="266"/>
                  </a:cubicBezTo>
                  <a:cubicBezTo>
                    <a:pt x="93" y="266"/>
                    <a:pt x="93" y="266"/>
                    <a:pt x="93" y="266"/>
                  </a:cubicBezTo>
                  <a:cubicBezTo>
                    <a:pt x="98" y="266"/>
                    <a:pt x="101" y="262"/>
                    <a:pt x="101" y="258"/>
                  </a:cubicBezTo>
                  <a:close/>
                  <a:moveTo>
                    <a:pt x="93" y="258"/>
                  </a:moveTo>
                  <a:cubicBezTo>
                    <a:pt x="68" y="258"/>
                    <a:pt x="68" y="258"/>
                    <a:pt x="68" y="258"/>
                  </a:cubicBezTo>
                  <a:cubicBezTo>
                    <a:pt x="68" y="209"/>
                    <a:pt x="68" y="209"/>
                    <a:pt x="68" y="209"/>
                  </a:cubicBezTo>
                  <a:cubicBezTo>
                    <a:pt x="93" y="209"/>
                    <a:pt x="93" y="209"/>
                    <a:pt x="93" y="209"/>
                  </a:cubicBezTo>
                  <a:lnTo>
                    <a:pt x="93" y="258"/>
                  </a:lnTo>
                  <a:close/>
                  <a:moveTo>
                    <a:pt x="101" y="157"/>
                  </a:moveTo>
                  <a:cubicBezTo>
                    <a:pt x="101" y="109"/>
                    <a:pt x="101" y="109"/>
                    <a:pt x="101" y="109"/>
                  </a:cubicBezTo>
                  <a:cubicBezTo>
                    <a:pt x="101" y="104"/>
                    <a:pt x="98" y="100"/>
                    <a:pt x="93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4" y="100"/>
                    <a:pt x="60" y="104"/>
                    <a:pt x="60" y="109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60" y="162"/>
                    <a:pt x="64" y="165"/>
                    <a:pt x="68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8" y="165"/>
                    <a:pt x="101" y="162"/>
                    <a:pt x="101" y="157"/>
                  </a:cubicBezTo>
                  <a:close/>
                  <a:moveTo>
                    <a:pt x="93" y="157"/>
                  </a:moveTo>
                  <a:cubicBezTo>
                    <a:pt x="68" y="157"/>
                    <a:pt x="68" y="157"/>
                    <a:pt x="68" y="15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93" y="109"/>
                    <a:pt x="93" y="109"/>
                    <a:pt x="93" y="109"/>
                  </a:cubicBezTo>
                  <a:lnTo>
                    <a:pt x="93" y="157"/>
                  </a:lnTo>
                  <a:close/>
                  <a:moveTo>
                    <a:pt x="101" y="56"/>
                  </a:moveTo>
                  <a:cubicBezTo>
                    <a:pt x="101" y="8"/>
                    <a:pt x="101" y="8"/>
                    <a:pt x="101" y="8"/>
                  </a:cubicBezTo>
                  <a:cubicBezTo>
                    <a:pt x="101" y="4"/>
                    <a:pt x="98" y="0"/>
                    <a:pt x="9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0" y="4"/>
                    <a:pt x="60" y="8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61"/>
                    <a:pt x="64" y="65"/>
                    <a:pt x="68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98" y="65"/>
                    <a:pt x="101" y="61"/>
                    <a:pt x="101" y="56"/>
                  </a:cubicBezTo>
                  <a:close/>
                  <a:moveTo>
                    <a:pt x="93" y="56"/>
                  </a:moveTo>
                  <a:cubicBezTo>
                    <a:pt x="68" y="56"/>
                    <a:pt x="68" y="56"/>
                    <a:pt x="68" y="56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3" y="56"/>
                  </a:lnTo>
                  <a:close/>
                  <a:moveTo>
                    <a:pt x="41" y="262"/>
                  </a:moveTo>
                  <a:cubicBezTo>
                    <a:pt x="41" y="240"/>
                    <a:pt x="41" y="240"/>
                    <a:pt x="41" y="240"/>
                  </a:cubicBezTo>
                  <a:cubicBezTo>
                    <a:pt x="41" y="239"/>
                    <a:pt x="40" y="237"/>
                    <a:pt x="37" y="237"/>
                  </a:cubicBezTo>
                  <a:cubicBezTo>
                    <a:pt x="33" y="237"/>
                    <a:pt x="33" y="239"/>
                    <a:pt x="33" y="240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5" y="201"/>
                    <a:pt x="25" y="201"/>
                    <a:pt x="25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1" y="201"/>
                    <a:pt x="0" y="202"/>
                    <a:pt x="0" y="205"/>
                  </a:cubicBezTo>
                  <a:cubicBezTo>
                    <a:pt x="0" y="208"/>
                    <a:pt x="1" y="209"/>
                    <a:pt x="4" y="209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1" y="258"/>
                    <a:pt x="0" y="259"/>
                    <a:pt x="0" y="262"/>
                  </a:cubicBezTo>
                  <a:cubicBezTo>
                    <a:pt x="0" y="265"/>
                    <a:pt x="1" y="266"/>
                    <a:pt x="4" y="266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9" y="266"/>
                    <a:pt x="41" y="265"/>
                    <a:pt x="41" y="262"/>
                  </a:cubicBezTo>
                  <a:close/>
                  <a:moveTo>
                    <a:pt x="41" y="157"/>
                  </a:moveTo>
                  <a:cubicBezTo>
                    <a:pt x="41" y="109"/>
                    <a:pt x="41" y="109"/>
                    <a:pt x="41" y="109"/>
                  </a:cubicBezTo>
                  <a:cubicBezTo>
                    <a:pt x="41" y="104"/>
                    <a:pt x="37" y="100"/>
                    <a:pt x="33" y="10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3" y="100"/>
                    <a:pt x="0" y="104"/>
                    <a:pt x="0" y="10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2"/>
                    <a:pt x="3" y="165"/>
                    <a:pt x="7" y="165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7" y="165"/>
                    <a:pt x="41" y="162"/>
                    <a:pt x="41" y="157"/>
                  </a:cubicBezTo>
                  <a:close/>
                  <a:moveTo>
                    <a:pt x="33" y="157"/>
                  </a:moveTo>
                  <a:cubicBezTo>
                    <a:pt x="7" y="157"/>
                    <a:pt x="7" y="157"/>
                    <a:pt x="7" y="157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33" y="109"/>
                    <a:pt x="33" y="109"/>
                    <a:pt x="33" y="109"/>
                  </a:cubicBezTo>
                  <a:lnTo>
                    <a:pt x="33" y="157"/>
                  </a:lnTo>
                  <a:close/>
                  <a:moveTo>
                    <a:pt x="41" y="61"/>
                  </a:moveTo>
                  <a:cubicBezTo>
                    <a:pt x="41" y="40"/>
                    <a:pt x="41" y="40"/>
                    <a:pt x="41" y="40"/>
                  </a:cubicBezTo>
                  <a:cubicBezTo>
                    <a:pt x="41" y="37"/>
                    <a:pt x="40" y="36"/>
                    <a:pt x="37" y="36"/>
                  </a:cubicBezTo>
                  <a:cubicBezTo>
                    <a:pt x="33" y="36"/>
                    <a:pt x="33" y="37"/>
                    <a:pt x="33" y="4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8"/>
                    <a:pt x="0" y="61"/>
                  </a:cubicBezTo>
                  <a:cubicBezTo>
                    <a:pt x="0" y="64"/>
                    <a:pt x="1" y="65"/>
                    <a:pt x="4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9" y="65"/>
                    <a:pt x="41" y="64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92167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695519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8052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216081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261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9153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8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90446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425230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973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371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360793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2057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533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4706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29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89606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88767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33057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97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4760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634380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8508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accent4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35293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25775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accent4"/>
              </a:buClr>
              <a:buFont typeface="Arial" pitchFamily="34" charset="0"/>
              <a:buChar char="•"/>
              <a:defRPr sz="3137">
                <a:solidFill>
                  <a:schemeClr val="accent4"/>
                </a:soli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33188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8284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2613642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EE01251-1F2C-4A44-BC63-0FD8C1CC2632}"/>
              </a:ext>
            </a:extLst>
          </p:cNvPr>
          <p:cNvSpPr>
            <a:spLocks noGrp="1"/>
          </p:cNvSpPr>
          <p:nvPr>
            <p:ph type="title"/>
            <p:extLst/>
          </p:nvPr>
        </p:nvSpPr>
        <p:spPr>
          <a:xfrm>
            <a:off x="269239" y="2638808"/>
            <a:ext cx="11653523" cy="932563"/>
          </a:xfr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54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30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525970-B167-4135-A23D-204633B6093D}"/>
              </a:ext>
            </a:extLst>
          </p:cNvPr>
          <p:cNvSpPr/>
          <p:nvPr userDrawn="1"/>
        </p:nvSpPr>
        <p:spPr>
          <a:xfrm>
            <a:off x="613458" y="3239351"/>
            <a:ext cx="1431995" cy="535531"/>
          </a:xfrm>
          <a:prstGeom prst="rect">
            <a:avLst/>
          </a:prstGeom>
        </p:spPr>
        <p:txBody>
          <a:bodyPr wrap="none" lIns="146304" rIns="146304">
            <a:spAutoFit/>
          </a:bodyPr>
          <a:lstStyle/>
          <a:p>
            <a:pPr lvl="0" defTabSz="914016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8BCF-E761-4EB7-ADF2-D442D947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58" y="3774882"/>
            <a:ext cx="10967404" cy="899665"/>
          </a:xfrm>
        </p:spPr>
        <p:txBody>
          <a:bodyPr/>
          <a:lstStyle>
            <a:lvl1pPr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9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38241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2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270" y="0"/>
            <a:ext cx="12204269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2271" y="0"/>
            <a:ext cx="12204269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38152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9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204890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801886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24160"/>
            <a:ext cx="5826760" cy="72635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1600" cap="all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58473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58273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47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516394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121EF-EC1D-4673-87A0-44E37FA25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" t="10319" r="5524" b="10319"/>
          <a:stretch/>
        </p:blipFill>
        <p:spPr>
          <a:xfrm>
            <a:off x="0" y="2656114"/>
            <a:ext cx="4206970" cy="16823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66274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0281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8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78916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87365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37763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4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47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02095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44810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2"/>
            <a:ext cx="5113948" cy="615609"/>
            <a:chOff x="274638" y="4554931"/>
            <a:chExt cx="5216493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1649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786965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Microsoft Ready to believe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explore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win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4143220"/>
            <a:ext cx="633971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94116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175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9388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3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354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1278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93941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/>
      <p:bldP spid="7" grpId="2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/>
      <p:bldP spid="8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776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863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83732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34561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942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65171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07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B69365-B741-4E17-A9F6-2F9D819B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400" b="0" kern="1200" cap="all" spc="800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+mj-lt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0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98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AC8BA-2822-4268-8012-1AC6D819C040}"/>
              </a:ext>
            </a:extLst>
          </p:cNvPr>
          <p:cNvSpPr/>
          <p:nvPr userDrawn="1"/>
        </p:nvSpPr>
        <p:spPr bwMode="auto">
          <a:xfrm rot="10800000">
            <a:off x="-1" y="0"/>
            <a:ext cx="6075175" cy="6878006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59978A-B6A8-4DF2-BAFD-2F541417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096" y="2383784"/>
            <a:ext cx="5245984" cy="899665"/>
          </a:xfrm>
        </p:spPr>
        <p:txBody>
          <a:bodyPr/>
          <a:lstStyle>
            <a:lvl1pPr>
              <a:defRPr lang="en-US" sz="3200" kern="0" spc="49" dirty="0">
                <a:solidFill>
                  <a:sysClr val="windowText" lastClr="000000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3C8F30-DABB-468B-9E5B-AE6522F336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9096" y="3633930"/>
            <a:ext cx="4488274" cy="175124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/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400"/>
            </a:lvl3pPr>
            <a:lvl4pPr marL="0" indent="0">
              <a:spcAft>
                <a:spcPts val="600"/>
              </a:spcAft>
              <a:buNone/>
              <a:defRPr sz="1400"/>
            </a:lvl4pPr>
            <a:lvl5pPr marL="0" indent="0">
              <a:spcAft>
                <a:spcPts val="600"/>
              </a:spcAft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45F05-2A5C-4361-934C-961107DD4FBC}"/>
              </a:ext>
            </a:extLst>
          </p:cNvPr>
          <p:cNvCxnSpPr>
            <a:cxnSpLocks/>
          </p:cNvCxnSpPr>
          <p:nvPr userDrawn="1"/>
        </p:nvCxnSpPr>
        <p:spPr>
          <a:xfrm flipH="1">
            <a:off x="6679096" y="3510463"/>
            <a:ext cx="4488274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6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734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84592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39647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819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3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3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23" y="-623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644611" y="2103818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647850" y="2103817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646231" y="3896902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7" y="6043943"/>
            <a:ext cx="1653406" cy="35616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617211" y="-219239"/>
            <a:ext cx="7816195" cy="7077239"/>
          </a:xfrm>
          <a:prstGeom prst="rect">
            <a:avLst/>
          </a:prstGeom>
          <a:gradFill flip="none" rotWithShape="1">
            <a:gsLst>
              <a:gs pos="0">
                <a:srgbClr val="02050D"/>
              </a:gs>
              <a:gs pos="100000">
                <a:srgbClr val="02050D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" y="-1"/>
            <a:ext cx="15133212" cy="8514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6063" y="2084173"/>
            <a:ext cx="6278150" cy="3491849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7"/>
            <a:ext cx="6276530" cy="169876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3" y="6043943"/>
            <a:ext cx="1653406" cy="3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6715" y="6029312"/>
            <a:ext cx="1668788" cy="3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54061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08056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89511"/>
            <a:ext cx="6035040" cy="8996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476162"/>
            <a:ext cx="4853745" cy="2882136"/>
          </a:xfrm>
        </p:spPr>
        <p:txBody>
          <a:bodyPr wrap="square">
            <a:spAutoFit/>
          </a:bodyPr>
          <a:lstStyle>
            <a:lvl1pPr marL="0" indent="0">
              <a:spcAft>
                <a:spcPts val="1200"/>
              </a:spcAft>
              <a:buNone/>
              <a:defRPr/>
            </a:lvl1pPr>
            <a:lvl2pPr marL="0" indent="0">
              <a:spcAft>
                <a:spcPts val="1200"/>
              </a:spcAft>
              <a:buNone/>
              <a:defRPr/>
            </a:lvl2pPr>
            <a:lvl3pPr marL="0" indent="0">
              <a:spcAft>
                <a:spcPts val="1200"/>
              </a:spcAft>
              <a:buNone/>
              <a:defRPr/>
            </a:lvl3pPr>
            <a:lvl4pPr marL="0" indent="0">
              <a:spcAft>
                <a:spcPts val="1200"/>
              </a:spcAft>
              <a:buNone/>
              <a:defRPr/>
            </a:lvl4pPr>
            <a:lvl5pPr marL="0" indent="0">
              <a:spcAft>
                <a:spcPts val="12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70E33-7C3C-427A-98BD-06DE2C4E9E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875" y="949325"/>
            <a:ext cx="603504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224096" indent="0">
              <a:buNone/>
              <a:defRPr/>
            </a:lvl2pPr>
            <a:lvl3pPr marL="448193" indent="0">
              <a:buNone/>
              <a:defRPr/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9711C-15CB-4A9F-85D2-154DA23B09EA}"/>
              </a:ext>
            </a:extLst>
          </p:cNvPr>
          <p:cNvSpPr/>
          <p:nvPr userDrawn="1"/>
        </p:nvSpPr>
        <p:spPr bwMode="auto">
          <a:xfrm>
            <a:off x="6400800" y="-3843"/>
            <a:ext cx="5791200" cy="6861844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159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6350513" cy="1831739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28011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24776" y="1707780"/>
            <a:ext cx="5600305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7291071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0"/>
            <a:ext cx="11003610" cy="1798544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908531"/>
            <a:ext cx="11655840" cy="56129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2745" b="0" kern="1200" cap="none" spc="-10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3265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1146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6350512" cy="89966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707781"/>
            <a:ext cx="6350513" cy="1907181"/>
          </a:xfrm>
        </p:spPr>
        <p:txBody>
          <a:bodyPr/>
          <a:lstStyle>
            <a:lvl1pPr marL="0" indent="0">
              <a:spcBef>
                <a:spcPts val="1765"/>
              </a:spcBef>
              <a:buNone/>
              <a:defRPr sz="3529">
                <a:solidFill>
                  <a:schemeClr val="accent1"/>
                </a:solidFill>
              </a:defRPr>
            </a:lvl1pPr>
            <a:lvl2pPr marL="0" indent="0">
              <a:spcAft>
                <a:spcPts val="588"/>
              </a:spcAft>
              <a:buFontTx/>
              <a:buNone/>
              <a:defRPr sz="1961"/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568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897732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6031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91537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6956488" cy="1997712"/>
          </a:xfrm>
        </p:spPr>
        <p:txBody>
          <a:bodyPr wrap="square"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9595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86766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450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8711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54445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6911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835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6261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96004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359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1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99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1159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30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10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89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15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1080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111" y="3083653"/>
            <a:ext cx="3214044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314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40081" y="2292040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5649800" cy="148470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0081" y="3497048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0081" y="4702054"/>
            <a:ext cx="4957475" cy="615609"/>
          </a:xfrm>
        </p:spPr>
        <p:txBody>
          <a:bodyPr anchor="ctr"/>
          <a:lstStyle>
            <a:lvl1pPr marL="0" indent="0">
              <a:buNone/>
              <a:defRPr sz="3137"/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151 4.4394E-6 L -3.9086E-6 4.4394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76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25657 4.89787E-6 L -3.9086E-6 4.89787E-6 " pathEditMode="relative" rAng="0" ptsTypes="AA">
                                      <p:cBhvr>
                                        <p:cTn id="14" dur="7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25657 -4.64367E-6 L -3.9086E-6 -4.64367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18151 4.4394E-6 L -3.9086E-6 4.4394E-6 " pathEditMode="relative" rAng="0" ptsTypes="AA">
                      <p:cBhvr>
                        <p:cTn dur="7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9076" y="0"/>
                    </p:animMotion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25657 4.89787E-6 L -3.9086E-6 4.89787E-6 " pathEditMode="relative" rAng="0" ptsTypes="AA">
                      <p:cBhvr>
                        <p:cTn dur="7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0.25657 -4.64367E-6 L -3.9086E-6 -4.64367E-6 " pathEditMode="relative" rAng="0" ptsTypes="AA">
                      <p:cBhvr>
                        <p:cTn dur="7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2829" y="0"/>
                    </p:animMotion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527901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619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1037853"/>
            <a:ext cx="11655840" cy="66992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lang="en-US" sz="3529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6533" y="1860034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solidFill>
                  <a:schemeClr val="tx2"/>
                </a:soli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1442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7462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 userDrawn="1"/>
        </p:nvSpPr>
        <p:spPr bwMode="auto">
          <a:xfrm>
            <a:off x="0" y="6335586"/>
            <a:ext cx="12192000" cy="522414"/>
          </a:xfrm>
          <a:prstGeom prst="rect">
            <a:avLst/>
          </a:prstGeom>
          <a:solidFill>
            <a:srgbClr val="409AE1"/>
          </a:solidFill>
          <a:ln w="28575"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0" name="Freeform 539"/>
          <p:cNvSpPr>
            <a:spLocks noChangeAspect="1"/>
          </p:cNvSpPr>
          <p:nvPr userDrawn="1"/>
        </p:nvSpPr>
        <p:spPr bwMode="auto">
          <a:xfrm>
            <a:off x="9120902" y="5975156"/>
            <a:ext cx="1929367" cy="1060890"/>
          </a:xfrm>
          <a:custGeom>
            <a:avLst/>
            <a:gdLst>
              <a:gd name="T0" fmla="*/ 312 w 400"/>
              <a:gd name="T1" fmla="*/ 220 h 220"/>
              <a:gd name="T2" fmla="*/ 45 w 400"/>
              <a:gd name="T3" fmla="*/ 220 h 220"/>
              <a:gd name="T4" fmla="*/ 0 w 400"/>
              <a:gd name="T5" fmla="*/ 175 h 220"/>
              <a:gd name="T6" fmla="*/ 34 w 400"/>
              <a:gd name="T7" fmla="*/ 131 h 220"/>
              <a:gd name="T8" fmla="*/ 87 w 400"/>
              <a:gd name="T9" fmla="*/ 91 h 220"/>
              <a:gd name="T10" fmla="*/ 183 w 400"/>
              <a:gd name="T11" fmla="*/ 0 h 220"/>
              <a:gd name="T12" fmla="*/ 270 w 400"/>
              <a:gd name="T13" fmla="*/ 55 h 220"/>
              <a:gd name="T14" fmla="*/ 312 w 400"/>
              <a:gd name="T15" fmla="*/ 44 h 220"/>
              <a:gd name="T16" fmla="*/ 400 w 400"/>
              <a:gd name="T17" fmla="*/ 132 h 220"/>
              <a:gd name="T18" fmla="*/ 312 w 400"/>
              <a:gd name="T19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0" h="220">
                <a:moveTo>
                  <a:pt x="312" y="220"/>
                </a:moveTo>
                <a:cubicBezTo>
                  <a:pt x="45" y="220"/>
                  <a:pt x="45" y="220"/>
                  <a:pt x="45" y="220"/>
                </a:cubicBezTo>
                <a:cubicBezTo>
                  <a:pt x="20" y="220"/>
                  <a:pt x="0" y="200"/>
                  <a:pt x="0" y="175"/>
                </a:cubicBezTo>
                <a:cubicBezTo>
                  <a:pt x="0" y="154"/>
                  <a:pt x="15" y="136"/>
                  <a:pt x="34" y="131"/>
                </a:cubicBezTo>
                <a:cubicBezTo>
                  <a:pt x="43" y="110"/>
                  <a:pt x="63" y="94"/>
                  <a:pt x="87" y="91"/>
                </a:cubicBezTo>
                <a:cubicBezTo>
                  <a:pt x="89" y="40"/>
                  <a:pt x="131" y="0"/>
                  <a:pt x="183" y="0"/>
                </a:cubicBezTo>
                <a:cubicBezTo>
                  <a:pt x="220" y="0"/>
                  <a:pt x="254" y="22"/>
                  <a:pt x="270" y="55"/>
                </a:cubicBezTo>
                <a:cubicBezTo>
                  <a:pt x="282" y="48"/>
                  <a:pt x="297" y="44"/>
                  <a:pt x="312" y="44"/>
                </a:cubicBezTo>
                <a:cubicBezTo>
                  <a:pt x="360" y="44"/>
                  <a:pt x="400" y="84"/>
                  <a:pt x="400" y="132"/>
                </a:cubicBezTo>
                <a:cubicBezTo>
                  <a:pt x="400" y="181"/>
                  <a:pt x="360" y="220"/>
                  <a:pt x="312" y="220"/>
                </a:cubicBezTo>
                <a:close/>
              </a:path>
            </a:pathLst>
          </a:custGeom>
          <a:solidFill>
            <a:srgbClr val="409AE1"/>
          </a:solidFill>
          <a:ln w="28575"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1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29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grpSp>
        <p:nvGrpSpPr>
          <p:cNvPr id="181" name="Group 180"/>
          <p:cNvGrpSpPr/>
          <p:nvPr userDrawn="1"/>
        </p:nvGrpSpPr>
        <p:grpSpPr>
          <a:xfrm>
            <a:off x="9154998" y="6227209"/>
            <a:ext cx="1788758" cy="758621"/>
            <a:chOff x="4494770" y="2621197"/>
            <a:chExt cx="3127126" cy="1326043"/>
          </a:xfrm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4494770" y="3400845"/>
              <a:ext cx="457856" cy="62986"/>
            </a:xfrm>
            <a:custGeom>
              <a:avLst/>
              <a:gdLst>
                <a:gd name="T0" fmla="*/ 704 w 756"/>
                <a:gd name="T1" fmla="*/ 104 h 104"/>
                <a:gd name="T2" fmla="*/ 52 w 756"/>
                <a:gd name="T3" fmla="*/ 104 h 104"/>
                <a:gd name="T4" fmla="*/ 52 w 756"/>
                <a:gd name="T5" fmla="*/ 104 h 104"/>
                <a:gd name="T6" fmla="*/ 42 w 756"/>
                <a:gd name="T7" fmla="*/ 104 h 104"/>
                <a:gd name="T8" fmla="*/ 32 w 756"/>
                <a:gd name="T9" fmla="*/ 100 h 104"/>
                <a:gd name="T10" fmla="*/ 22 w 756"/>
                <a:gd name="T11" fmla="*/ 96 h 104"/>
                <a:gd name="T12" fmla="*/ 14 w 756"/>
                <a:gd name="T13" fmla="*/ 90 h 104"/>
                <a:gd name="T14" fmla="*/ 8 w 756"/>
                <a:gd name="T15" fmla="*/ 82 h 104"/>
                <a:gd name="T16" fmla="*/ 4 w 756"/>
                <a:gd name="T17" fmla="*/ 72 h 104"/>
                <a:gd name="T18" fmla="*/ 0 w 756"/>
                <a:gd name="T19" fmla="*/ 62 h 104"/>
                <a:gd name="T20" fmla="*/ 0 w 756"/>
                <a:gd name="T21" fmla="*/ 52 h 104"/>
                <a:gd name="T22" fmla="*/ 0 w 756"/>
                <a:gd name="T23" fmla="*/ 52 h 104"/>
                <a:gd name="T24" fmla="*/ 0 w 756"/>
                <a:gd name="T25" fmla="*/ 42 h 104"/>
                <a:gd name="T26" fmla="*/ 4 w 756"/>
                <a:gd name="T27" fmla="*/ 32 h 104"/>
                <a:gd name="T28" fmla="*/ 8 w 756"/>
                <a:gd name="T29" fmla="*/ 22 h 104"/>
                <a:gd name="T30" fmla="*/ 14 w 756"/>
                <a:gd name="T31" fmla="*/ 16 h 104"/>
                <a:gd name="T32" fmla="*/ 22 w 756"/>
                <a:gd name="T33" fmla="*/ 8 h 104"/>
                <a:gd name="T34" fmla="*/ 32 w 756"/>
                <a:gd name="T35" fmla="*/ 4 h 104"/>
                <a:gd name="T36" fmla="*/ 42 w 756"/>
                <a:gd name="T37" fmla="*/ 0 h 104"/>
                <a:gd name="T38" fmla="*/ 52 w 756"/>
                <a:gd name="T39" fmla="*/ 0 h 104"/>
                <a:gd name="T40" fmla="*/ 704 w 756"/>
                <a:gd name="T41" fmla="*/ 0 h 104"/>
                <a:gd name="T42" fmla="*/ 704 w 756"/>
                <a:gd name="T43" fmla="*/ 0 h 104"/>
                <a:gd name="T44" fmla="*/ 714 w 756"/>
                <a:gd name="T45" fmla="*/ 0 h 104"/>
                <a:gd name="T46" fmla="*/ 724 w 756"/>
                <a:gd name="T47" fmla="*/ 4 h 104"/>
                <a:gd name="T48" fmla="*/ 732 w 756"/>
                <a:gd name="T49" fmla="*/ 8 h 104"/>
                <a:gd name="T50" fmla="*/ 740 w 756"/>
                <a:gd name="T51" fmla="*/ 16 h 104"/>
                <a:gd name="T52" fmla="*/ 748 w 756"/>
                <a:gd name="T53" fmla="*/ 22 h 104"/>
                <a:gd name="T54" fmla="*/ 752 w 756"/>
                <a:gd name="T55" fmla="*/ 32 h 104"/>
                <a:gd name="T56" fmla="*/ 756 w 756"/>
                <a:gd name="T57" fmla="*/ 42 h 104"/>
                <a:gd name="T58" fmla="*/ 756 w 756"/>
                <a:gd name="T59" fmla="*/ 52 h 104"/>
                <a:gd name="T60" fmla="*/ 756 w 756"/>
                <a:gd name="T61" fmla="*/ 52 h 104"/>
                <a:gd name="T62" fmla="*/ 756 w 756"/>
                <a:gd name="T63" fmla="*/ 62 h 104"/>
                <a:gd name="T64" fmla="*/ 752 w 756"/>
                <a:gd name="T65" fmla="*/ 72 h 104"/>
                <a:gd name="T66" fmla="*/ 748 w 756"/>
                <a:gd name="T67" fmla="*/ 82 h 104"/>
                <a:gd name="T68" fmla="*/ 740 w 756"/>
                <a:gd name="T69" fmla="*/ 90 h 104"/>
                <a:gd name="T70" fmla="*/ 732 w 756"/>
                <a:gd name="T71" fmla="*/ 96 h 104"/>
                <a:gd name="T72" fmla="*/ 724 w 756"/>
                <a:gd name="T73" fmla="*/ 100 h 104"/>
                <a:gd name="T74" fmla="*/ 714 w 756"/>
                <a:gd name="T75" fmla="*/ 104 h 104"/>
                <a:gd name="T76" fmla="*/ 704 w 756"/>
                <a:gd name="T77" fmla="*/ 104 h 104"/>
                <a:gd name="T78" fmla="*/ 704 w 756"/>
                <a:gd name="T7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6" h="104">
                  <a:moveTo>
                    <a:pt x="704" y="104"/>
                  </a:move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704" y="0"/>
                  </a:lnTo>
                  <a:lnTo>
                    <a:pt x="704" y="0"/>
                  </a:lnTo>
                  <a:lnTo>
                    <a:pt x="714" y="0"/>
                  </a:lnTo>
                  <a:lnTo>
                    <a:pt x="724" y="4"/>
                  </a:lnTo>
                  <a:lnTo>
                    <a:pt x="732" y="8"/>
                  </a:lnTo>
                  <a:lnTo>
                    <a:pt x="740" y="16"/>
                  </a:lnTo>
                  <a:lnTo>
                    <a:pt x="748" y="22"/>
                  </a:lnTo>
                  <a:lnTo>
                    <a:pt x="752" y="32"/>
                  </a:lnTo>
                  <a:lnTo>
                    <a:pt x="756" y="42"/>
                  </a:lnTo>
                  <a:lnTo>
                    <a:pt x="756" y="52"/>
                  </a:lnTo>
                  <a:lnTo>
                    <a:pt x="756" y="52"/>
                  </a:lnTo>
                  <a:lnTo>
                    <a:pt x="756" y="62"/>
                  </a:lnTo>
                  <a:lnTo>
                    <a:pt x="752" y="72"/>
                  </a:lnTo>
                  <a:lnTo>
                    <a:pt x="748" y="82"/>
                  </a:lnTo>
                  <a:lnTo>
                    <a:pt x="740" y="90"/>
                  </a:lnTo>
                  <a:lnTo>
                    <a:pt x="732" y="96"/>
                  </a:lnTo>
                  <a:lnTo>
                    <a:pt x="724" y="100"/>
                  </a:lnTo>
                  <a:lnTo>
                    <a:pt x="714" y="104"/>
                  </a:lnTo>
                  <a:lnTo>
                    <a:pt x="704" y="104"/>
                  </a:lnTo>
                  <a:lnTo>
                    <a:pt x="70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13"/>
            <p:cNvSpPr>
              <a:spLocks/>
            </p:cNvSpPr>
            <p:nvPr/>
          </p:nvSpPr>
          <p:spPr bwMode="auto">
            <a:xfrm>
              <a:off x="4889641" y="3331803"/>
              <a:ext cx="540222" cy="245886"/>
            </a:xfrm>
            <a:custGeom>
              <a:avLst/>
              <a:gdLst>
                <a:gd name="T0" fmla="*/ 456 w 892"/>
                <a:gd name="T1" fmla="*/ 406 h 406"/>
                <a:gd name="T2" fmla="*/ 436 w 892"/>
                <a:gd name="T3" fmla="*/ 402 h 406"/>
                <a:gd name="T4" fmla="*/ 418 w 892"/>
                <a:gd name="T5" fmla="*/ 390 h 406"/>
                <a:gd name="T6" fmla="*/ 408 w 892"/>
                <a:gd name="T7" fmla="*/ 374 h 406"/>
                <a:gd name="T8" fmla="*/ 404 w 892"/>
                <a:gd name="T9" fmla="*/ 354 h 406"/>
                <a:gd name="T10" fmla="*/ 402 w 892"/>
                <a:gd name="T11" fmla="*/ 346 h 406"/>
                <a:gd name="T12" fmla="*/ 396 w 892"/>
                <a:gd name="T13" fmla="*/ 344 h 406"/>
                <a:gd name="T14" fmla="*/ 164 w 892"/>
                <a:gd name="T15" fmla="*/ 344 h 406"/>
                <a:gd name="T16" fmla="*/ 138 w 892"/>
                <a:gd name="T17" fmla="*/ 344 h 406"/>
                <a:gd name="T18" fmla="*/ 104 w 892"/>
                <a:gd name="T19" fmla="*/ 336 h 406"/>
                <a:gd name="T20" fmla="*/ 66 w 892"/>
                <a:gd name="T21" fmla="*/ 318 h 406"/>
                <a:gd name="T22" fmla="*/ 46 w 892"/>
                <a:gd name="T23" fmla="*/ 302 h 406"/>
                <a:gd name="T24" fmla="*/ 30 w 892"/>
                <a:gd name="T25" fmla="*/ 284 h 406"/>
                <a:gd name="T26" fmla="*/ 14 w 892"/>
                <a:gd name="T27" fmla="*/ 258 h 406"/>
                <a:gd name="T28" fmla="*/ 4 w 892"/>
                <a:gd name="T29" fmla="*/ 224 h 406"/>
                <a:gd name="T30" fmla="*/ 0 w 892"/>
                <a:gd name="T31" fmla="*/ 180 h 406"/>
                <a:gd name="T32" fmla="*/ 0 w 892"/>
                <a:gd name="T33" fmla="*/ 156 h 406"/>
                <a:gd name="T34" fmla="*/ 10 w 892"/>
                <a:gd name="T35" fmla="*/ 114 h 406"/>
                <a:gd name="T36" fmla="*/ 28 w 892"/>
                <a:gd name="T37" fmla="*/ 80 h 406"/>
                <a:gd name="T38" fmla="*/ 52 w 892"/>
                <a:gd name="T39" fmla="*/ 54 h 406"/>
                <a:gd name="T40" fmla="*/ 78 w 892"/>
                <a:gd name="T41" fmla="*/ 32 h 406"/>
                <a:gd name="T42" fmla="*/ 108 w 892"/>
                <a:gd name="T43" fmla="*/ 18 h 406"/>
                <a:gd name="T44" fmla="*/ 150 w 892"/>
                <a:gd name="T45" fmla="*/ 4 h 406"/>
                <a:gd name="T46" fmla="*/ 840 w 892"/>
                <a:gd name="T47" fmla="*/ 0 h 406"/>
                <a:gd name="T48" fmla="*/ 852 w 892"/>
                <a:gd name="T49" fmla="*/ 2 h 406"/>
                <a:gd name="T50" fmla="*/ 870 w 892"/>
                <a:gd name="T51" fmla="*/ 10 h 406"/>
                <a:gd name="T52" fmla="*/ 884 w 892"/>
                <a:gd name="T53" fmla="*/ 24 h 406"/>
                <a:gd name="T54" fmla="*/ 892 w 892"/>
                <a:gd name="T55" fmla="*/ 42 h 406"/>
                <a:gd name="T56" fmla="*/ 892 w 892"/>
                <a:gd name="T57" fmla="*/ 52 h 406"/>
                <a:gd name="T58" fmla="*/ 888 w 892"/>
                <a:gd name="T59" fmla="*/ 74 h 406"/>
                <a:gd name="T60" fmla="*/ 878 w 892"/>
                <a:gd name="T61" fmla="*/ 90 h 406"/>
                <a:gd name="T62" fmla="*/ 860 w 892"/>
                <a:gd name="T63" fmla="*/ 102 h 406"/>
                <a:gd name="T64" fmla="*/ 840 w 892"/>
                <a:gd name="T65" fmla="*/ 106 h 406"/>
                <a:gd name="T66" fmla="*/ 180 w 892"/>
                <a:gd name="T67" fmla="*/ 106 h 406"/>
                <a:gd name="T68" fmla="*/ 148 w 892"/>
                <a:gd name="T69" fmla="*/ 114 h 406"/>
                <a:gd name="T70" fmla="*/ 124 w 892"/>
                <a:gd name="T71" fmla="*/ 130 h 406"/>
                <a:gd name="T72" fmla="*/ 110 w 892"/>
                <a:gd name="T73" fmla="*/ 150 h 406"/>
                <a:gd name="T74" fmla="*/ 104 w 892"/>
                <a:gd name="T75" fmla="*/ 170 h 406"/>
                <a:gd name="T76" fmla="*/ 104 w 892"/>
                <a:gd name="T77" fmla="*/ 180 h 406"/>
                <a:gd name="T78" fmla="*/ 108 w 892"/>
                <a:gd name="T79" fmla="*/ 208 h 406"/>
                <a:gd name="T80" fmla="*/ 118 w 892"/>
                <a:gd name="T81" fmla="*/ 226 h 406"/>
                <a:gd name="T82" fmla="*/ 130 w 892"/>
                <a:gd name="T83" fmla="*/ 234 h 406"/>
                <a:gd name="T84" fmla="*/ 152 w 892"/>
                <a:gd name="T85" fmla="*/ 240 h 406"/>
                <a:gd name="T86" fmla="*/ 394 w 892"/>
                <a:gd name="T87" fmla="*/ 240 h 406"/>
                <a:gd name="T88" fmla="*/ 406 w 892"/>
                <a:gd name="T89" fmla="*/ 240 h 406"/>
                <a:gd name="T90" fmla="*/ 438 w 892"/>
                <a:gd name="T91" fmla="*/ 248 h 406"/>
                <a:gd name="T92" fmla="*/ 464 w 892"/>
                <a:gd name="T93" fmla="*/ 260 h 406"/>
                <a:gd name="T94" fmla="*/ 476 w 892"/>
                <a:gd name="T95" fmla="*/ 270 h 406"/>
                <a:gd name="T96" fmla="*/ 498 w 892"/>
                <a:gd name="T97" fmla="*/ 302 h 406"/>
                <a:gd name="T98" fmla="*/ 506 w 892"/>
                <a:gd name="T99" fmla="*/ 324 h 406"/>
                <a:gd name="T100" fmla="*/ 508 w 892"/>
                <a:gd name="T101" fmla="*/ 354 h 406"/>
                <a:gd name="T102" fmla="*/ 508 w 892"/>
                <a:gd name="T103" fmla="*/ 364 h 406"/>
                <a:gd name="T104" fmla="*/ 500 w 892"/>
                <a:gd name="T105" fmla="*/ 384 h 406"/>
                <a:gd name="T106" fmla="*/ 486 w 892"/>
                <a:gd name="T107" fmla="*/ 398 h 406"/>
                <a:gd name="T108" fmla="*/ 466 w 892"/>
                <a:gd name="T109" fmla="*/ 406 h 406"/>
                <a:gd name="T110" fmla="*/ 456 w 892"/>
                <a:gd name="T1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2" h="406">
                  <a:moveTo>
                    <a:pt x="456" y="406"/>
                  </a:moveTo>
                  <a:lnTo>
                    <a:pt x="456" y="406"/>
                  </a:lnTo>
                  <a:lnTo>
                    <a:pt x="446" y="406"/>
                  </a:lnTo>
                  <a:lnTo>
                    <a:pt x="436" y="402"/>
                  </a:lnTo>
                  <a:lnTo>
                    <a:pt x="426" y="398"/>
                  </a:lnTo>
                  <a:lnTo>
                    <a:pt x="418" y="390"/>
                  </a:lnTo>
                  <a:lnTo>
                    <a:pt x="412" y="384"/>
                  </a:lnTo>
                  <a:lnTo>
                    <a:pt x="408" y="374"/>
                  </a:lnTo>
                  <a:lnTo>
                    <a:pt x="404" y="364"/>
                  </a:lnTo>
                  <a:lnTo>
                    <a:pt x="404" y="354"/>
                  </a:lnTo>
                  <a:lnTo>
                    <a:pt x="404" y="354"/>
                  </a:lnTo>
                  <a:lnTo>
                    <a:pt x="402" y="346"/>
                  </a:lnTo>
                  <a:lnTo>
                    <a:pt x="402" y="346"/>
                  </a:lnTo>
                  <a:lnTo>
                    <a:pt x="396" y="344"/>
                  </a:lnTo>
                  <a:lnTo>
                    <a:pt x="164" y="344"/>
                  </a:lnTo>
                  <a:lnTo>
                    <a:pt x="164" y="344"/>
                  </a:lnTo>
                  <a:lnTo>
                    <a:pt x="150" y="344"/>
                  </a:lnTo>
                  <a:lnTo>
                    <a:pt x="138" y="344"/>
                  </a:lnTo>
                  <a:lnTo>
                    <a:pt x="122" y="340"/>
                  </a:lnTo>
                  <a:lnTo>
                    <a:pt x="104" y="336"/>
                  </a:lnTo>
                  <a:lnTo>
                    <a:pt x="84" y="328"/>
                  </a:lnTo>
                  <a:lnTo>
                    <a:pt x="66" y="318"/>
                  </a:lnTo>
                  <a:lnTo>
                    <a:pt x="46" y="302"/>
                  </a:lnTo>
                  <a:lnTo>
                    <a:pt x="46" y="302"/>
                  </a:lnTo>
                  <a:lnTo>
                    <a:pt x="38" y="294"/>
                  </a:lnTo>
                  <a:lnTo>
                    <a:pt x="30" y="284"/>
                  </a:lnTo>
                  <a:lnTo>
                    <a:pt x="22" y="272"/>
                  </a:lnTo>
                  <a:lnTo>
                    <a:pt x="14" y="258"/>
                  </a:lnTo>
                  <a:lnTo>
                    <a:pt x="8" y="242"/>
                  </a:lnTo>
                  <a:lnTo>
                    <a:pt x="4" y="224"/>
                  </a:lnTo>
                  <a:lnTo>
                    <a:pt x="0" y="204"/>
                  </a:lnTo>
                  <a:lnTo>
                    <a:pt x="0" y="180"/>
                  </a:lnTo>
                  <a:lnTo>
                    <a:pt x="0" y="180"/>
                  </a:lnTo>
                  <a:lnTo>
                    <a:pt x="0" y="156"/>
                  </a:lnTo>
                  <a:lnTo>
                    <a:pt x="4" y="134"/>
                  </a:lnTo>
                  <a:lnTo>
                    <a:pt x="10" y="114"/>
                  </a:lnTo>
                  <a:lnTo>
                    <a:pt x="18" y="96"/>
                  </a:lnTo>
                  <a:lnTo>
                    <a:pt x="28" y="80"/>
                  </a:lnTo>
                  <a:lnTo>
                    <a:pt x="38" y="66"/>
                  </a:lnTo>
                  <a:lnTo>
                    <a:pt x="52" y="54"/>
                  </a:lnTo>
                  <a:lnTo>
                    <a:pt x="64" y="42"/>
                  </a:lnTo>
                  <a:lnTo>
                    <a:pt x="78" y="32"/>
                  </a:lnTo>
                  <a:lnTo>
                    <a:pt x="92" y="24"/>
                  </a:lnTo>
                  <a:lnTo>
                    <a:pt x="108" y="18"/>
                  </a:lnTo>
                  <a:lnTo>
                    <a:pt x="122" y="12"/>
                  </a:lnTo>
                  <a:lnTo>
                    <a:pt x="150" y="4"/>
                  </a:lnTo>
                  <a:lnTo>
                    <a:pt x="176" y="0"/>
                  </a:lnTo>
                  <a:lnTo>
                    <a:pt x="840" y="0"/>
                  </a:lnTo>
                  <a:lnTo>
                    <a:pt x="840" y="0"/>
                  </a:lnTo>
                  <a:lnTo>
                    <a:pt x="852" y="2"/>
                  </a:lnTo>
                  <a:lnTo>
                    <a:pt x="860" y="4"/>
                  </a:lnTo>
                  <a:lnTo>
                    <a:pt x="870" y="10"/>
                  </a:lnTo>
                  <a:lnTo>
                    <a:pt x="878" y="16"/>
                  </a:lnTo>
                  <a:lnTo>
                    <a:pt x="884" y="24"/>
                  </a:lnTo>
                  <a:lnTo>
                    <a:pt x="888" y="32"/>
                  </a:lnTo>
                  <a:lnTo>
                    <a:pt x="892" y="42"/>
                  </a:lnTo>
                  <a:lnTo>
                    <a:pt x="892" y="52"/>
                  </a:lnTo>
                  <a:lnTo>
                    <a:pt x="892" y="52"/>
                  </a:lnTo>
                  <a:lnTo>
                    <a:pt x="892" y="64"/>
                  </a:lnTo>
                  <a:lnTo>
                    <a:pt x="888" y="74"/>
                  </a:lnTo>
                  <a:lnTo>
                    <a:pt x="884" y="82"/>
                  </a:lnTo>
                  <a:lnTo>
                    <a:pt x="878" y="90"/>
                  </a:lnTo>
                  <a:lnTo>
                    <a:pt x="870" y="96"/>
                  </a:lnTo>
                  <a:lnTo>
                    <a:pt x="860" y="102"/>
                  </a:lnTo>
                  <a:lnTo>
                    <a:pt x="852" y="104"/>
                  </a:lnTo>
                  <a:lnTo>
                    <a:pt x="84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62" y="108"/>
                  </a:lnTo>
                  <a:lnTo>
                    <a:pt x="148" y="114"/>
                  </a:lnTo>
                  <a:lnTo>
                    <a:pt x="136" y="120"/>
                  </a:lnTo>
                  <a:lnTo>
                    <a:pt x="124" y="130"/>
                  </a:lnTo>
                  <a:lnTo>
                    <a:pt x="114" y="142"/>
                  </a:lnTo>
                  <a:lnTo>
                    <a:pt x="110" y="150"/>
                  </a:lnTo>
                  <a:lnTo>
                    <a:pt x="106" y="158"/>
                  </a:lnTo>
                  <a:lnTo>
                    <a:pt x="104" y="170"/>
                  </a:lnTo>
                  <a:lnTo>
                    <a:pt x="104" y="180"/>
                  </a:lnTo>
                  <a:lnTo>
                    <a:pt x="104" y="180"/>
                  </a:lnTo>
                  <a:lnTo>
                    <a:pt x="106" y="196"/>
                  </a:lnTo>
                  <a:lnTo>
                    <a:pt x="108" y="208"/>
                  </a:lnTo>
                  <a:lnTo>
                    <a:pt x="112" y="218"/>
                  </a:lnTo>
                  <a:lnTo>
                    <a:pt x="118" y="226"/>
                  </a:lnTo>
                  <a:lnTo>
                    <a:pt x="118" y="226"/>
                  </a:lnTo>
                  <a:lnTo>
                    <a:pt x="130" y="234"/>
                  </a:lnTo>
                  <a:lnTo>
                    <a:pt x="142" y="238"/>
                  </a:lnTo>
                  <a:lnTo>
                    <a:pt x="152" y="240"/>
                  </a:lnTo>
                  <a:lnTo>
                    <a:pt x="160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406" y="240"/>
                  </a:lnTo>
                  <a:lnTo>
                    <a:pt x="426" y="244"/>
                  </a:lnTo>
                  <a:lnTo>
                    <a:pt x="438" y="248"/>
                  </a:lnTo>
                  <a:lnTo>
                    <a:pt x="450" y="252"/>
                  </a:lnTo>
                  <a:lnTo>
                    <a:pt x="464" y="260"/>
                  </a:lnTo>
                  <a:lnTo>
                    <a:pt x="476" y="270"/>
                  </a:lnTo>
                  <a:lnTo>
                    <a:pt x="476" y="270"/>
                  </a:lnTo>
                  <a:lnTo>
                    <a:pt x="488" y="284"/>
                  </a:lnTo>
                  <a:lnTo>
                    <a:pt x="498" y="302"/>
                  </a:lnTo>
                  <a:lnTo>
                    <a:pt x="502" y="312"/>
                  </a:lnTo>
                  <a:lnTo>
                    <a:pt x="506" y="324"/>
                  </a:lnTo>
                  <a:lnTo>
                    <a:pt x="508" y="338"/>
                  </a:lnTo>
                  <a:lnTo>
                    <a:pt x="508" y="354"/>
                  </a:lnTo>
                  <a:lnTo>
                    <a:pt x="508" y="354"/>
                  </a:lnTo>
                  <a:lnTo>
                    <a:pt x="508" y="364"/>
                  </a:lnTo>
                  <a:lnTo>
                    <a:pt x="504" y="374"/>
                  </a:lnTo>
                  <a:lnTo>
                    <a:pt x="500" y="384"/>
                  </a:lnTo>
                  <a:lnTo>
                    <a:pt x="494" y="390"/>
                  </a:lnTo>
                  <a:lnTo>
                    <a:pt x="486" y="398"/>
                  </a:lnTo>
                  <a:lnTo>
                    <a:pt x="476" y="402"/>
                  </a:lnTo>
                  <a:lnTo>
                    <a:pt x="466" y="406"/>
                  </a:lnTo>
                  <a:lnTo>
                    <a:pt x="456" y="406"/>
                  </a:lnTo>
                  <a:lnTo>
                    <a:pt x="456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4"/>
            <p:cNvSpPr>
              <a:spLocks/>
            </p:cNvSpPr>
            <p:nvPr/>
          </p:nvSpPr>
          <p:spPr bwMode="auto">
            <a:xfrm>
              <a:off x="6726775" y="3077438"/>
              <a:ext cx="895121" cy="245886"/>
            </a:xfrm>
            <a:custGeom>
              <a:avLst/>
              <a:gdLst>
                <a:gd name="T0" fmla="*/ 52 w 1478"/>
                <a:gd name="T1" fmla="*/ 406 h 406"/>
                <a:gd name="T2" fmla="*/ 32 w 1478"/>
                <a:gd name="T3" fmla="*/ 402 h 406"/>
                <a:gd name="T4" fmla="*/ 14 w 1478"/>
                <a:gd name="T5" fmla="*/ 390 h 406"/>
                <a:gd name="T6" fmla="*/ 4 w 1478"/>
                <a:gd name="T7" fmla="*/ 374 h 406"/>
                <a:gd name="T8" fmla="*/ 0 w 1478"/>
                <a:gd name="T9" fmla="*/ 352 h 406"/>
                <a:gd name="T10" fmla="*/ 0 w 1478"/>
                <a:gd name="T11" fmla="*/ 342 h 406"/>
                <a:gd name="T12" fmla="*/ 8 w 1478"/>
                <a:gd name="T13" fmla="*/ 324 h 406"/>
                <a:gd name="T14" fmla="*/ 22 w 1478"/>
                <a:gd name="T15" fmla="*/ 310 h 406"/>
                <a:gd name="T16" fmla="*/ 42 w 1478"/>
                <a:gd name="T17" fmla="*/ 302 h 406"/>
                <a:gd name="T18" fmla="*/ 1300 w 1478"/>
                <a:gd name="T19" fmla="*/ 300 h 406"/>
                <a:gd name="T20" fmla="*/ 1316 w 1478"/>
                <a:gd name="T21" fmla="*/ 296 h 406"/>
                <a:gd name="T22" fmla="*/ 1342 w 1478"/>
                <a:gd name="T23" fmla="*/ 286 h 406"/>
                <a:gd name="T24" fmla="*/ 1364 w 1478"/>
                <a:gd name="T25" fmla="*/ 264 h 406"/>
                <a:gd name="T26" fmla="*/ 1372 w 1478"/>
                <a:gd name="T27" fmla="*/ 246 h 406"/>
                <a:gd name="T28" fmla="*/ 1374 w 1478"/>
                <a:gd name="T29" fmla="*/ 226 h 406"/>
                <a:gd name="T30" fmla="*/ 1374 w 1478"/>
                <a:gd name="T31" fmla="*/ 210 h 406"/>
                <a:gd name="T32" fmla="*/ 1366 w 1478"/>
                <a:gd name="T33" fmla="*/ 188 h 406"/>
                <a:gd name="T34" fmla="*/ 1360 w 1478"/>
                <a:gd name="T35" fmla="*/ 180 h 406"/>
                <a:gd name="T36" fmla="*/ 1336 w 1478"/>
                <a:gd name="T37" fmla="*/ 168 h 406"/>
                <a:gd name="T38" fmla="*/ 1318 w 1478"/>
                <a:gd name="T39" fmla="*/ 166 h 406"/>
                <a:gd name="T40" fmla="*/ 1084 w 1478"/>
                <a:gd name="T41" fmla="*/ 166 h 406"/>
                <a:gd name="T42" fmla="*/ 1052 w 1478"/>
                <a:gd name="T43" fmla="*/ 162 h 406"/>
                <a:gd name="T44" fmla="*/ 1028 w 1478"/>
                <a:gd name="T45" fmla="*/ 152 h 406"/>
                <a:gd name="T46" fmla="*/ 1002 w 1478"/>
                <a:gd name="T47" fmla="*/ 134 h 406"/>
                <a:gd name="T48" fmla="*/ 990 w 1478"/>
                <a:gd name="T49" fmla="*/ 122 h 406"/>
                <a:gd name="T50" fmla="*/ 976 w 1478"/>
                <a:gd name="T51" fmla="*/ 94 h 406"/>
                <a:gd name="T52" fmla="*/ 970 w 1478"/>
                <a:gd name="T53" fmla="*/ 68 h 406"/>
                <a:gd name="T54" fmla="*/ 970 w 1478"/>
                <a:gd name="T55" fmla="*/ 52 h 406"/>
                <a:gd name="T56" fmla="*/ 974 w 1478"/>
                <a:gd name="T57" fmla="*/ 32 h 406"/>
                <a:gd name="T58" fmla="*/ 984 w 1478"/>
                <a:gd name="T59" fmla="*/ 14 h 406"/>
                <a:gd name="T60" fmla="*/ 1002 w 1478"/>
                <a:gd name="T61" fmla="*/ 4 h 406"/>
                <a:gd name="T62" fmla="*/ 1022 w 1478"/>
                <a:gd name="T63" fmla="*/ 0 h 406"/>
                <a:gd name="T64" fmla="*/ 1032 w 1478"/>
                <a:gd name="T65" fmla="*/ 0 h 406"/>
                <a:gd name="T66" fmla="*/ 1052 w 1478"/>
                <a:gd name="T67" fmla="*/ 8 h 406"/>
                <a:gd name="T68" fmla="*/ 1066 w 1478"/>
                <a:gd name="T69" fmla="*/ 22 h 406"/>
                <a:gd name="T70" fmla="*/ 1074 w 1478"/>
                <a:gd name="T71" fmla="*/ 42 h 406"/>
                <a:gd name="T72" fmla="*/ 1074 w 1478"/>
                <a:gd name="T73" fmla="*/ 52 h 406"/>
                <a:gd name="T74" fmla="*/ 1076 w 1478"/>
                <a:gd name="T75" fmla="*/ 60 h 406"/>
                <a:gd name="T76" fmla="*/ 1314 w 1478"/>
                <a:gd name="T77" fmla="*/ 60 h 406"/>
                <a:gd name="T78" fmla="*/ 1328 w 1478"/>
                <a:gd name="T79" fmla="*/ 60 h 406"/>
                <a:gd name="T80" fmla="*/ 1356 w 1478"/>
                <a:gd name="T81" fmla="*/ 64 h 406"/>
                <a:gd name="T82" fmla="*/ 1394 w 1478"/>
                <a:gd name="T83" fmla="*/ 78 h 406"/>
                <a:gd name="T84" fmla="*/ 1432 w 1478"/>
                <a:gd name="T85" fmla="*/ 104 h 406"/>
                <a:gd name="T86" fmla="*/ 1440 w 1478"/>
                <a:gd name="T87" fmla="*/ 112 h 406"/>
                <a:gd name="T88" fmla="*/ 1456 w 1478"/>
                <a:gd name="T89" fmla="*/ 134 h 406"/>
                <a:gd name="T90" fmla="*/ 1470 w 1478"/>
                <a:gd name="T91" fmla="*/ 164 h 406"/>
                <a:gd name="T92" fmla="*/ 1478 w 1478"/>
                <a:gd name="T93" fmla="*/ 202 h 406"/>
                <a:gd name="T94" fmla="*/ 1478 w 1478"/>
                <a:gd name="T95" fmla="*/ 226 h 406"/>
                <a:gd name="T96" fmla="*/ 1474 w 1478"/>
                <a:gd name="T97" fmla="*/ 272 h 406"/>
                <a:gd name="T98" fmla="*/ 1460 w 1478"/>
                <a:gd name="T99" fmla="*/ 310 h 406"/>
                <a:gd name="T100" fmla="*/ 1440 w 1478"/>
                <a:gd name="T101" fmla="*/ 340 h 406"/>
                <a:gd name="T102" fmla="*/ 1414 w 1478"/>
                <a:gd name="T103" fmla="*/ 364 h 406"/>
                <a:gd name="T104" fmla="*/ 1386 w 1478"/>
                <a:gd name="T105" fmla="*/ 382 h 406"/>
                <a:gd name="T106" fmla="*/ 1356 w 1478"/>
                <a:gd name="T107" fmla="*/ 394 h 406"/>
                <a:gd name="T108" fmla="*/ 1302 w 1478"/>
                <a:gd name="T109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8" h="406">
                  <a:moveTo>
                    <a:pt x="52" y="406"/>
                  </a:moveTo>
                  <a:lnTo>
                    <a:pt x="52" y="406"/>
                  </a:lnTo>
                  <a:lnTo>
                    <a:pt x="42" y="404"/>
                  </a:lnTo>
                  <a:lnTo>
                    <a:pt x="32" y="402"/>
                  </a:lnTo>
                  <a:lnTo>
                    <a:pt x="22" y="396"/>
                  </a:lnTo>
                  <a:lnTo>
                    <a:pt x="14" y="390"/>
                  </a:lnTo>
                  <a:lnTo>
                    <a:pt x="8" y="382"/>
                  </a:lnTo>
                  <a:lnTo>
                    <a:pt x="4" y="374"/>
                  </a:lnTo>
                  <a:lnTo>
                    <a:pt x="0" y="364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4" y="332"/>
                  </a:lnTo>
                  <a:lnTo>
                    <a:pt x="8" y="324"/>
                  </a:lnTo>
                  <a:lnTo>
                    <a:pt x="14" y="316"/>
                  </a:lnTo>
                  <a:lnTo>
                    <a:pt x="22" y="310"/>
                  </a:lnTo>
                  <a:lnTo>
                    <a:pt x="32" y="304"/>
                  </a:lnTo>
                  <a:lnTo>
                    <a:pt x="42" y="302"/>
                  </a:lnTo>
                  <a:lnTo>
                    <a:pt x="52" y="300"/>
                  </a:lnTo>
                  <a:lnTo>
                    <a:pt x="1300" y="300"/>
                  </a:lnTo>
                  <a:lnTo>
                    <a:pt x="1300" y="300"/>
                  </a:lnTo>
                  <a:lnTo>
                    <a:pt x="1316" y="296"/>
                  </a:lnTo>
                  <a:lnTo>
                    <a:pt x="1330" y="292"/>
                  </a:lnTo>
                  <a:lnTo>
                    <a:pt x="1342" y="286"/>
                  </a:lnTo>
                  <a:lnTo>
                    <a:pt x="1354" y="276"/>
                  </a:lnTo>
                  <a:lnTo>
                    <a:pt x="1364" y="264"/>
                  </a:lnTo>
                  <a:lnTo>
                    <a:pt x="1368" y="256"/>
                  </a:lnTo>
                  <a:lnTo>
                    <a:pt x="1372" y="246"/>
                  </a:lnTo>
                  <a:lnTo>
                    <a:pt x="1374" y="236"/>
                  </a:lnTo>
                  <a:lnTo>
                    <a:pt x="1374" y="226"/>
                  </a:lnTo>
                  <a:lnTo>
                    <a:pt x="1374" y="226"/>
                  </a:lnTo>
                  <a:lnTo>
                    <a:pt x="1374" y="210"/>
                  </a:lnTo>
                  <a:lnTo>
                    <a:pt x="1370" y="198"/>
                  </a:lnTo>
                  <a:lnTo>
                    <a:pt x="1366" y="188"/>
                  </a:lnTo>
                  <a:lnTo>
                    <a:pt x="1360" y="180"/>
                  </a:lnTo>
                  <a:lnTo>
                    <a:pt x="1360" y="180"/>
                  </a:lnTo>
                  <a:lnTo>
                    <a:pt x="1348" y="172"/>
                  </a:lnTo>
                  <a:lnTo>
                    <a:pt x="1336" y="168"/>
                  </a:lnTo>
                  <a:lnTo>
                    <a:pt x="1326" y="166"/>
                  </a:lnTo>
                  <a:lnTo>
                    <a:pt x="1318" y="166"/>
                  </a:lnTo>
                  <a:lnTo>
                    <a:pt x="1084" y="166"/>
                  </a:lnTo>
                  <a:lnTo>
                    <a:pt x="1084" y="166"/>
                  </a:lnTo>
                  <a:lnTo>
                    <a:pt x="1072" y="166"/>
                  </a:lnTo>
                  <a:lnTo>
                    <a:pt x="1052" y="162"/>
                  </a:lnTo>
                  <a:lnTo>
                    <a:pt x="1040" y="158"/>
                  </a:lnTo>
                  <a:lnTo>
                    <a:pt x="1028" y="152"/>
                  </a:lnTo>
                  <a:lnTo>
                    <a:pt x="1014" y="146"/>
                  </a:lnTo>
                  <a:lnTo>
                    <a:pt x="1002" y="134"/>
                  </a:lnTo>
                  <a:lnTo>
                    <a:pt x="1002" y="134"/>
                  </a:lnTo>
                  <a:lnTo>
                    <a:pt x="990" y="122"/>
                  </a:lnTo>
                  <a:lnTo>
                    <a:pt x="980" y="104"/>
                  </a:lnTo>
                  <a:lnTo>
                    <a:pt x="976" y="94"/>
                  </a:lnTo>
                  <a:lnTo>
                    <a:pt x="972" y="80"/>
                  </a:lnTo>
                  <a:lnTo>
                    <a:pt x="970" y="68"/>
                  </a:lnTo>
                  <a:lnTo>
                    <a:pt x="970" y="52"/>
                  </a:lnTo>
                  <a:lnTo>
                    <a:pt x="970" y="52"/>
                  </a:lnTo>
                  <a:lnTo>
                    <a:pt x="970" y="42"/>
                  </a:lnTo>
                  <a:lnTo>
                    <a:pt x="974" y="32"/>
                  </a:lnTo>
                  <a:lnTo>
                    <a:pt x="978" y="22"/>
                  </a:lnTo>
                  <a:lnTo>
                    <a:pt x="984" y="14"/>
                  </a:lnTo>
                  <a:lnTo>
                    <a:pt x="992" y="8"/>
                  </a:lnTo>
                  <a:lnTo>
                    <a:pt x="1002" y="4"/>
                  </a:lnTo>
                  <a:lnTo>
                    <a:pt x="1012" y="0"/>
                  </a:lnTo>
                  <a:lnTo>
                    <a:pt x="1022" y="0"/>
                  </a:lnTo>
                  <a:lnTo>
                    <a:pt x="1022" y="0"/>
                  </a:lnTo>
                  <a:lnTo>
                    <a:pt x="1032" y="0"/>
                  </a:lnTo>
                  <a:lnTo>
                    <a:pt x="1042" y="4"/>
                  </a:lnTo>
                  <a:lnTo>
                    <a:pt x="1052" y="8"/>
                  </a:lnTo>
                  <a:lnTo>
                    <a:pt x="1060" y="14"/>
                  </a:lnTo>
                  <a:lnTo>
                    <a:pt x="1066" y="22"/>
                  </a:lnTo>
                  <a:lnTo>
                    <a:pt x="1070" y="32"/>
                  </a:lnTo>
                  <a:lnTo>
                    <a:pt x="1074" y="42"/>
                  </a:lnTo>
                  <a:lnTo>
                    <a:pt x="1074" y="52"/>
                  </a:lnTo>
                  <a:lnTo>
                    <a:pt x="1074" y="52"/>
                  </a:lnTo>
                  <a:lnTo>
                    <a:pt x="1076" y="60"/>
                  </a:lnTo>
                  <a:lnTo>
                    <a:pt x="1076" y="60"/>
                  </a:lnTo>
                  <a:lnTo>
                    <a:pt x="1082" y="60"/>
                  </a:lnTo>
                  <a:lnTo>
                    <a:pt x="1314" y="60"/>
                  </a:lnTo>
                  <a:lnTo>
                    <a:pt x="1314" y="60"/>
                  </a:lnTo>
                  <a:lnTo>
                    <a:pt x="1328" y="60"/>
                  </a:lnTo>
                  <a:lnTo>
                    <a:pt x="1340" y="62"/>
                  </a:lnTo>
                  <a:lnTo>
                    <a:pt x="1356" y="64"/>
                  </a:lnTo>
                  <a:lnTo>
                    <a:pt x="1374" y="70"/>
                  </a:lnTo>
                  <a:lnTo>
                    <a:pt x="1394" y="78"/>
                  </a:lnTo>
                  <a:lnTo>
                    <a:pt x="1412" y="88"/>
                  </a:lnTo>
                  <a:lnTo>
                    <a:pt x="1432" y="104"/>
                  </a:lnTo>
                  <a:lnTo>
                    <a:pt x="1432" y="104"/>
                  </a:lnTo>
                  <a:lnTo>
                    <a:pt x="1440" y="112"/>
                  </a:lnTo>
                  <a:lnTo>
                    <a:pt x="1448" y="122"/>
                  </a:lnTo>
                  <a:lnTo>
                    <a:pt x="1456" y="134"/>
                  </a:lnTo>
                  <a:lnTo>
                    <a:pt x="1464" y="148"/>
                  </a:lnTo>
                  <a:lnTo>
                    <a:pt x="1470" y="164"/>
                  </a:lnTo>
                  <a:lnTo>
                    <a:pt x="1474" y="182"/>
                  </a:lnTo>
                  <a:lnTo>
                    <a:pt x="1478" y="202"/>
                  </a:lnTo>
                  <a:lnTo>
                    <a:pt x="1478" y="226"/>
                  </a:lnTo>
                  <a:lnTo>
                    <a:pt x="1478" y="226"/>
                  </a:lnTo>
                  <a:lnTo>
                    <a:pt x="1478" y="250"/>
                  </a:lnTo>
                  <a:lnTo>
                    <a:pt x="1474" y="272"/>
                  </a:lnTo>
                  <a:lnTo>
                    <a:pt x="1468" y="292"/>
                  </a:lnTo>
                  <a:lnTo>
                    <a:pt x="1460" y="310"/>
                  </a:lnTo>
                  <a:lnTo>
                    <a:pt x="1450" y="326"/>
                  </a:lnTo>
                  <a:lnTo>
                    <a:pt x="1440" y="340"/>
                  </a:lnTo>
                  <a:lnTo>
                    <a:pt x="1426" y="352"/>
                  </a:lnTo>
                  <a:lnTo>
                    <a:pt x="1414" y="364"/>
                  </a:lnTo>
                  <a:lnTo>
                    <a:pt x="1400" y="374"/>
                  </a:lnTo>
                  <a:lnTo>
                    <a:pt x="1386" y="382"/>
                  </a:lnTo>
                  <a:lnTo>
                    <a:pt x="1370" y="388"/>
                  </a:lnTo>
                  <a:lnTo>
                    <a:pt x="1356" y="394"/>
                  </a:lnTo>
                  <a:lnTo>
                    <a:pt x="1328" y="402"/>
                  </a:lnTo>
                  <a:lnTo>
                    <a:pt x="1302" y="406"/>
                  </a:lnTo>
                  <a:lnTo>
                    <a:pt x="52" y="406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5"/>
            <p:cNvSpPr>
              <a:spLocks noEditPoints="1"/>
            </p:cNvSpPr>
            <p:nvPr/>
          </p:nvSpPr>
          <p:spPr bwMode="auto">
            <a:xfrm>
              <a:off x="6892717" y="3505013"/>
              <a:ext cx="208337" cy="208337"/>
            </a:xfrm>
            <a:custGeom>
              <a:avLst/>
              <a:gdLst>
                <a:gd name="T0" fmla="*/ 172 w 344"/>
                <a:gd name="T1" fmla="*/ 344 h 344"/>
                <a:gd name="T2" fmla="*/ 172 w 344"/>
                <a:gd name="T3" fmla="*/ 344 h 344"/>
                <a:gd name="T4" fmla="*/ 142 w 344"/>
                <a:gd name="T5" fmla="*/ 334 h 344"/>
                <a:gd name="T6" fmla="*/ 124 w 344"/>
                <a:gd name="T7" fmla="*/ 312 h 344"/>
                <a:gd name="T8" fmla="*/ 118 w 344"/>
                <a:gd name="T9" fmla="*/ 300 h 344"/>
                <a:gd name="T10" fmla="*/ 102 w 344"/>
                <a:gd name="T11" fmla="*/ 278 h 344"/>
                <a:gd name="T12" fmla="*/ 72 w 344"/>
                <a:gd name="T13" fmla="*/ 248 h 344"/>
                <a:gd name="T14" fmla="*/ 28 w 344"/>
                <a:gd name="T15" fmla="*/ 218 h 344"/>
                <a:gd name="T16" fmla="*/ 16 w 344"/>
                <a:gd name="T17" fmla="*/ 210 h 344"/>
                <a:gd name="T18" fmla="*/ 2 w 344"/>
                <a:gd name="T19" fmla="*/ 186 h 344"/>
                <a:gd name="T20" fmla="*/ 0 w 344"/>
                <a:gd name="T21" fmla="*/ 172 h 344"/>
                <a:gd name="T22" fmla="*/ 8 w 344"/>
                <a:gd name="T23" fmla="*/ 144 h 344"/>
                <a:gd name="T24" fmla="*/ 30 w 344"/>
                <a:gd name="T25" fmla="*/ 124 h 344"/>
                <a:gd name="T26" fmla="*/ 54 w 344"/>
                <a:gd name="T27" fmla="*/ 112 h 344"/>
                <a:gd name="T28" fmla="*/ 90 w 344"/>
                <a:gd name="T29" fmla="*/ 82 h 344"/>
                <a:gd name="T30" fmla="*/ 112 w 344"/>
                <a:gd name="T31" fmla="*/ 54 h 344"/>
                <a:gd name="T32" fmla="*/ 124 w 344"/>
                <a:gd name="T33" fmla="*/ 34 h 344"/>
                <a:gd name="T34" fmla="*/ 126 w 344"/>
                <a:gd name="T35" fmla="*/ 26 h 344"/>
                <a:gd name="T36" fmla="*/ 142 w 344"/>
                <a:gd name="T37" fmla="*/ 10 h 344"/>
                <a:gd name="T38" fmla="*/ 164 w 344"/>
                <a:gd name="T39" fmla="*/ 2 h 344"/>
                <a:gd name="T40" fmla="*/ 172 w 344"/>
                <a:gd name="T41" fmla="*/ 0 h 344"/>
                <a:gd name="T42" fmla="*/ 172 w 344"/>
                <a:gd name="T43" fmla="*/ 0 h 344"/>
                <a:gd name="T44" fmla="*/ 188 w 344"/>
                <a:gd name="T45" fmla="*/ 2 h 344"/>
                <a:gd name="T46" fmla="*/ 214 w 344"/>
                <a:gd name="T47" fmla="*/ 20 h 344"/>
                <a:gd name="T48" fmla="*/ 222 w 344"/>
                <a:gd name="T49" fmla="*/ 34 h 344"/>
                <a:gd name="T50" fmla="*/ 226 w 344"/>
                <a:gd name="T51" fmla="*/ 44 h 344"/>
                <a:gd name="T52" fmla="*/ 242 w 344"/>
                <a:gd name="T53" fmla="*/ 68 h 344"/>
                <a:gd name="T54" fmla="*/ 270 w 344"/>
                <a:gd name="T55" fmla="*/ 96 h 344"/>
                <a:gd name="T56" fmla="*/ 314 w 344"/>
                <a:gd name="T57" fmla="*/ 124 h 344"/>
                <a:gd name="T58" fmla="*/ 328 w 344"/>
                <a:gd name="T59" fmla="*/ 134 h 344"/>
                <a:gd name="T60" fmla="*/ 342 w 344"/>
                <a:gd name="T61" fmla="*/ 160 h 344"/>
                <a:gd name="T62" fmla="*/ 344 w 344"/>
                <a:gd name="T63" fmla="*/ 176 h 344"/>
                <a:gd name="T64" fmla="*/ 340 w 344"/>
                <a:gd name="T65" fmla="*/ 190 h 344"/>
                <a:gd name="T66" fmla="*/ 322 w 344"/>
                <a:gd name="T67" fmla="*/ 214 h 344"/>
                <a:gd name="T68" fmla="*/ 308 w 344"/>
                <a:gd name="T69" fmla="*/ 222 h 344"/>
                <a:gd name="T70" fmla="*/ 276 w 344"/>
                <a:gd name="T71" fmla="*/ 240 h 344"/>
                <a:gd name="T72" fmla="*/ 250 w 344"/>
                <a:gd name="T73" fmla="*/ 266 h 344"/>
                <a:gd name="T74" fmla="*/ 232 w 344"/>
                <a:gd name="T75" fmla="*/ 292 h 344"/>
                <a:gd name="T76" fmla="*/ 220 w 344"/>
                <a:gd name="T77" fmla="*/ 312 h 344"/>
                <a:gd name="T78" fmla="*/ 200 w 344"/>
                <a:gd name="T79" fmla="*/ 336 h 344"/>
                <a:gd name="T80" fmla="*/ 172 w 344"/>
                <a:gd name="T81" fmla="*/ 344 h 344"/>
                <a:gd name="T82" fmla="*/ 146 w 344"/>
                <a:gd name="T83" fmla="*/ 172 h 344"/>
                <a:gd name="T84" fmla="*/ 170 w 344"/>
                <a:gd name="T85" fmla="*/ 196 h 344"/>
                <a:gd name="T86" fmla="*/ 196 w 344"/>
                <a:gd name="T87" fmla="*/ 170 h 344"/>
                <a:gd name="T88" fmla="*/ 172 w 344"/>
                <a:gd name="T89" fmla="*/ 148 h 344"/>
                <a:gd name="T90" fmla="*/ 146 w 344"/>
                <a:gd name="T91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4" h="344">
                  <a:moveTo>
                    <a:pt x="172" y="344"/>
                  </a:moveTo>
                  <a:lnTo>
                    <a:pt x="172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6" y="342"/>
                  </a:lnTo>
                  <a:lnTo>
                    <a:pt x="142" y="334"/>
                  </a:lnTo>
                  <a:lnTo>
                    <a:pt x="132" y="324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8" y="300"/>
                  </a:lnTo>
                  <a:lnTo>
                    <a:pt x="112" y="290"/>
                  </a:lnTo>
                  <a:lnTo>
                    <a:pt x="102" y="278"/>
                  </a:lnTo>
                  <a:lnTo>
                    <a:pt x="90" y="264"/>
                  </a:lnTo>
                  <a:lnTo>
                    <a:pt x="72" y="248"/>
                  </a:lnTo>
                  <a:lnTo>
                    <a:pt x="52" y="232"/>
                  </a:lnTo>
                  <a:lnTo>
                    <a:pt x="28" y="218"/>
                  </a:lnTo>
                  <a:lnTo>
                    <a:pt x="28" y="218"/>
                  </a:lnTo>
                  <a:lnTo>
                    <a:pt x="16" y="210"/>
                  </a:lnTo>
                  <a:lnTo>
                    <a:pt x="8" y="198"/>
                  </a:lnTo>
                  <a:lnTo>
                    <a:pt x="2" y="18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2" y="156"/>
                  </a:lnTo>
                  <a:lnTo>
                    <a:pt x="8" y="144"/>
                  </a:lnTo>
                  <a:lnTo>
                    <a:pt x="18" y="13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54" y="112"/>
                  </a:lnTo>
                  <a:lnTo>
                    <a:pt x="74" y="96"/>
                  </a:lnTo>
                  <a:lnTo>
                    <a:pt x="90" y="82"/>
                  </a:lnTo>
                  <a:lnTo>
                    <a:pt x="102" y="68"/>
                  </a:lnTo>
                  <a:lnTo>
                    <a:pt x="112" y="54"/>
                  </a:lnTo>
                  <a:lnTo>
                    <a:pt x="118" y="44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42" y="10"/>
                  </a:lnTo>
                  <a:lnTo>
                    <a:pt x="156" y="2"/>
                  </a:lnTo>
                  <a:lnTo>
                    <a:pt x="164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80" y="2"/>
                  </a:lnTo>
                  <a:lnTo>
                    <a:pt x="188" y="2"/>
                  </a:lnTo>
                  <a:lnTo>
                    <a:pt x="202" y="10"/>
                  </a:lnTo>
                  <a:lnTo>
                    <a:pt x="214" y="20"/>
                  </a:lnTo>
                  <a:lnTo>
                    <a:pt x="218" y="28"/>
                  </a:lnTo>
                  <a:lnTo>
                    <a:pt x="222" y="34"/>
                  </a:lnTo>
                  <a:lnTo>
                    <a:pt x="222" y="34"/>
                  </a:lnTo>
                  <a:lnTo>
                    <a:pt x="226" y="44"/>
                  </a:lnTo>
                  <a:lnTo>
                    <a:pt x="232" y="56"/>
                  </a:lnTo>
                  <a:lnTo>
                    <a:pt x="242" y="68"/>
                  </a:lnTo>
                  <a:lnTo>
                    <a:pt x="254" y="82"/>
                  </a:lnTo>
                  <a:lnTo>
                    <a:pt x="270" y="96"/>
                  </a:lnTo>
                  <a:lnTo>
                    <a:pt x="290" y="112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28" y="134"/>
                  </a:lnTo>
                  <a:lnTo>
                    <a:pt x="336" y="146"/>
                  </a:lnTo>
                  <a:lnTo>
                    <a:pt x="342" y="160"/>
                  </a:lnTo>
                  <a:lnTo>
                    <a:pt x="344" y="176"/>
                  </a:lnTo>
                  <a:lnTo>
                    <a:pt x="344" y="176"/>
                  </a:lnTo>
                  <a:lnTo>
                    <a:pt x="342" y="184"/>
                  </a:lnTo>
                  <a:lnTo>
                    <a:pt x="340" y="190"/>
                  </a:lnTo>
                  <a:lnTo>
                    <a:pt x="334" y="204"/>
                  </a:lnTo>
                  <a:lnTo>
                    <a:pt x="322" y="214"/>
                  </a:lnTo>
                  <a:lnTo>
                    <a:pt x="308" y="222"/>
                  </a:lnTo>
                  <a:lnTo>
                    <a:pt x="308" y="222"/>
                  </a:lnTo>
                  <a:lnTo>
                    <a:pt x="292" y="230"/>
                  </a:lnTo>
                  <a:lnTo>
                    <a:pt x="276" y="240"/>
                  </a:lnTo>
                  <a:lnTo>
                    <a:pt x="262" y="252"/>
                  </a:lnTo>
                  <a:lnTo>
                    <a:pt x="250" y="266"/>
                  </a:lnTo>
                  <a:lnTo>
                    <a:pt x="240" y="278"/>
                  </a:lnTo>
                  <a:lnTo>
                    <a:pt x="232" y="292"/>
                  </a:lnTo>
                  <a:lnTo>
                    <a:pt x="220" y="312"/>
                  </a:lnTo>
                  <a:lnTo>
                    <a:pt x="220" y="312"/>
                  </a:lnTo>
                  <a:lnTo>
                    <a:pt x="212" y="326"/>
                  </a:lnTo>
                  <a:lnTo>
                    <a:pt x="200" y="336"/>
                  </a:lnTo>
                  <a:lnTo>
                    <a:pt x="188" y="342"/>
                  </a:lnTo>
                  <a:lnTo>
                    <a:pt x="172" y="344"/>
                  </a:lnTo>
                  <a:lnTo>
                    <a:pt x="172" y="344"/>
                  </a:lnTo>
                  <a:close/>
                  <a:moveTo>
                    <a:pt x="146" y="172"/>
                  </a:moveTo>
                  <a:lnTo>
                    <a:pt x="146" y="172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96" y="170"/>
                  </a:lnTo>
                  <a:lnTo>
                    <a:pt x="196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46" y="172"/>
                  </a:lnTo>
                  <a:lnTo>
                    <a:pt x="146" y="17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18"/>
            <p:cNvSpPr>
              <a:spLocks/>
            </p:cNvSpPr>
            <p:nvPr/>
          </p:nvSpPr>
          <p:spPr bwMode="auto">
            <a:xfrm>
              <a:off x="6965393" y="3268818"/>
              <a:ext cx="64197" cy="213182"/>
            </a:xfrm>
            <a:custGeom>
              <a:avLst/>
              <a:gdLst>
                <a:gd name="T0" fmla="*/ 52 w 106"/>
                <a:gd name="T1" fmla="*/ 352 h 352"/>
                <a:gd name="T2" fmla="*/ 52 w 106"/>
                <a:gd name="T3" fmla="*/ 352 h 352"/>
                <a:gd name="T4" fmla="*/ 52 w 106"/>
                <a:gd name="T5" fmla="*/ 352 h 352"/>
                <a:gd name="T6" fmla="*/ 52 w 106"/>
                <a:gd name="T7" fmla="*/ 352 h 352"/>
                <a:gd name="T8" fmla="*/ 40 w 106"/>
                <a:gd name="T9" fmla="*/ 352 h 352"/>
                <a:gd name="T10" fmla="*/ 32 w 106"/>
                <a:gd name="T11" fmla="*/ 348 h 352"/>
                <a:gd name="T12" fmla="*/ 22 w 106"/>
                <a:gd name="T13" fmla="*/ 342 h 352"/>
                <a:gd name="T14" fmla="*/ 14 w 106"/>
                <a:gd name="T15" fmla="*/ 336 h 352"/>
                <a:gd name="T16" fmla="*/ 8 w 106"/>
                <a:gd name="T17" fmla="*/ 328 h 352"/>
                <a:gd name="T18" fmla="*/ 4 w 106"/>
                <a:gd name="T19" fmla="*/ 320 h 352"/>
                <a:gd name="T20" fmla="*/ 0 w 106"/>
                <a:gd name="T21" fmla="*/ 310 h 352"/>
                <a:gd name="T22" fmla="*/ 0 w 106"/>
                <a:gd name="T23" fmla="*/ 300 h 352"/>
                <a:gd name="T24" fmla="*/ 0 w 106"/>
                <a:gd name="T25" fmla="*/ 300 h 352"/>
                <a:gd name="T26" fmla="*/ 0 w 106"/>
                <a:gd name="T27" fmla="*/ 134 h 352"/>
                <a:gd name="T28" fmla="*/ 0 w 106"/>
                <a:gd name="T29" fmla="*/ 44 h 352"/>
                <a:gd name="T30" fmla="*/ 52 w 106"/>
                <a:gd name="T31" fmla="*/ 36 h 352"/>
                <a:gd name="T32" fmla="*/ 90 w 106"/>
                <a:gd name="T33" fmla="*/ 0 h 352"/>
                <a:gd name="T34" fmla="*/ 90 w 106"/>
                <a:gd name="T35" fmla="*/ 0 h 352"/>
                <a:gd name="T36" fmla="*/ 96 w 106"/>
                <a:gd name="T37" fmla="*/ 6 h 352"/>
                <a:gd name="T38" fmla="*/ 100 w 106"/>
                <a:gd name="T39" fmla="*/ 16 h 352"/>
                <a:gd name="T40" fmla="*/ 104 w 106"/>
                <a:gd name="T41" fmla="*/ 28 h 352"/>
                <a:gd name="T42" fmla="*/ 106 w 106"/>
                <a:gd name="T43" fmla="*/ 52 h 352"/>
                <a:gd name="T44" fmla="*/ 106 w 106"/>
                <a:gd name="T45" fmla="*/ 138 h 352"/>
                <a:gd name="T46" fmla="*/ 104 w 106"/>
                <a:gd name="T47" fmla="*/ 300 h 352"/>
                <a:gd name="T48" fmla="*/ 104 w 106"/>
                <a:gd name="T49" fmla="*/ 300 h 352"/>
                <a:gd name="T50" fmla="*/ 104 w 106"/>
                <a:gd name="T51" fmla="*/ 310 h 352"/>
                <a:gd name="T52" fmla="*/ 100 w 106"/>
                <a:gd name="T53" fmla="*/ 320 h 352"/>
                <a:gd name="T54" fmla="*/ 96 w 106"/>
                <a:gd name="T55" fmla="*/ 330 h 352"/>
                <a:gd name="T56" fmla="*/ 88 w 106"/>
                <a:gd name="T57" fmla="*/ 338 h 352"/>
                <a:gd name="T58" fmla="*/ 82 w 106"/>
                <a:gd name="T59" fmla="*/ 344 h 352"/>
                <a:gd name="T60" fmla="*/ 72 w 106"/>
                <a:gd name="T61" fmla="*/ 348 h 352"/>
                <a:gd name="T62" fmla="*/ 62 w 106"/>
                <a:gd name="T63" fmla="*/ 352 h 352"/>
                <a:gd name="T64" fmla="*/ 52 w 106"/>
                <a:gd name="T65" fmla="*/ 352 h 352"/>
                <a:gd name="T66" fmla="*/ 52 w 106"/>
                <a:gd name="T6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" h="352">
                  <a:moveTo>
                    <a:pt x="52" y="352"/>
                  </a:moveTo>
                  <a:lnTo>
                    <a:pt x="52" y="352"/>
                  </a:lnTo>
                  <a:lnTo>
                    <a:pt x="52" y="352"/>
                  </a:lnTo>
                  <a:lnTo>
                    <a:pt x="52" y="352"/>
                  </a:lnTo>
                  <a:lnTo>
                    <a:pt x="40" y="352"/>
                  </a:lnTo>
                  <a:lnTo>
                    <a:pt x="32" y="348"/>
                  </a:lnTo>
                  <a:lnTo>
                    <a:pt x="22" y="342"/>
                  </a:lnTo>
                  <a:lnTo>
                    <a:pt x="14" y="336"/>
                  </a:lnTo>
                  <a:lnTo>
                    <a:pt x="8" y="328"/>
                  </a:lnTo>
                  <a:lnTo>
                    <a:pt x="4" y="320"/>
                  </a:lnTo>
                  <a:lnTo>
                    <a:pt x="0" y="310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0" y="134"/>
                  </a:lnTo>
                  <a:lnTo>
                    <a:pt x="0" y="44"/>
                  </a:lnTo>
                  <a:lnTo>
                    <a:pt x="52" y="3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4" y="28"/>
                  </a:lnTo>
                  <a:lnTo>
                    <a:pt x="106" y="52"/>
                  </a:lnTo>
                  <a:lnTo>
                    <a:pt x="106" y="138"/>
                  </a:lnTo>
                  <a:lnTo>
                    <a:pt x="104" y="300"/>
                  </a:lnTo>
                  <a:lnTo>
                    <a:pt x="104" y="300"/>
                  </a:lnTo>
                  <a:lnTo>
                    <a:pt x="104" y="310"/>
                  </a:lnTo>
                  <a:lnTo>
                    <a:pt x="100" y="320"/>
                  </a:lnTo>
                  <a:lnTo>
                    <a:pt x="96" y="330"/>
                  </a:lnTo>
                  <a:lnTo>
                    <a:pt x="88" y="338"/>
                  </a:lnTo>
                  <a:lnTo>
                    <a:pt x="82" y="344"/>
                  </a:lnTo>
                  <a:lnTo>
                    <a:pt x="72" y="348"/>
                  </a:lnTo>
                  <a:lnTo>
                    <a:pt x="62" y="352"/>
                  </a:lnTo>
                  <a:lnTo>
                    <a:pt x="52" y="352"/>
                  </a:lnTo>
                  <a:lnTo>
                    <a:pt x="52" y="352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9"/>
            <p:cNvSpPr>
              <a:spLocks noEditPoints="1"/>
            </p:cNvSpPr>
            <p:nvPr/>
          </p:nvSpPr>
          <p:spPr bwMode="auto">
            <a:xfrm>
              <a:off x="5077386" y="3609182"/>
              <a:ext cx="186534" cy="185323"/>
            </a:xfrm>
            <a:custGeom>
              <a:avLst/>
              <a:gdLst>
                <a:gd name="T0" fmla="*/ 154 w 308"/>
                <a:gd name="T1" fmla="*/ 306 h 306"/>
                <a:gd name="T2" fmla="*/ 124 w 308"/>
                <a:gd name="T3" fmla="*/ 304 h 306"/>
                <a:gd name="T4" fmla="*/ 94 w 308"/>
                <a:gd name="T5" fmla="*/ 294 h 306"/>
                <a:gd name="T6" fmla="*/ 68 w 308"/>
                <a:gd name="T7" fmla="*/ 280 h 306"/>
                <a:gd name="T8" fmla="*/ 46 w 308"/>
                <a:gd name="T9" fmla="*/ 262 h 306"/>
                <a:gd name="T10" fmla="*/ 26 w 308"/>
                <a:gd name="T11" fmla="*/ 240 h 306"/>
                <a:gd name="T12" fmla="*/ 12 w 308"/>
                <a:gd name="T13" fmla="*/ 212 h 306"/>
                <a:gd name="T14" fmla="*/ 4 w 308"/>
                <a:gd name="T15" fmla="*/ 184 h 306"/>
                <a:gd name="T16" fmla="*/ 0 w 308"/>
                <a:gd name="T17" fmla="*/ 154 h 306"/>
                <a:gd name="T18" fmla="*/ 2 w 308"/>
                <a:gd name="T19" fmla="*/ 138 h 306"/>
                <a:gd name="T20" fmla="*/ 8 w 308"/>
                <a:gd name="T21" fmla="*/ 108 h 306"/>
                <a:gd name="T22" fmla="*/ 20 w 308"/>
                <a:gd name="T23" fmla="*/ 80 h 306"/>
                <a:gd name="T24" fmla="*/ 36 w 308"/>
                <a:gd name="T25" fmla="*/ 56 h 306"/>
                <a:gd name="T26" fmla="*/ 56 w 308"/>
                <a:gd name="T27" fmla="*/ 34 h 306"/>
                <a:gd name="T28" fmla="*/ 82 w 308"/>
                <a:gd name="T29" fmla="*/ 18 h 306"/>
                <a:gd name="T30" fmla="*/ 108 w 308"/>
                <a:gd name="T31" fmla="*/ 6 h 306"/>
                <a:gd name="T32" fmla="*/ 138 w 308"/>
                <a:gd name="T33" fmla="*/ 0 h 306"/>
                <a:gd name="T34" fmla="*/ 154 w 308"/>
                <a:gd name="T35" fmla="*/ 0 h 306"/>
                <a:gd name="T36" fmla="*/ 186 w 308"/>
                <a:gd name="T37" fmla="*/ 2 h 306"/>
                <a:gd name="T38" fmla="*/ 214 w 308"/>
                <a:gd name="T39" fmla="*/ 12 h 306"/>
                <a:gd name="T40" fmla="*/ 240 w 308"/>
                <a:gd name="T41" fmla="*/ 26 h 306"/>
                <a:gd name="T42" fmla="*/ 262 w 308"/>
                <a:gd name="T43" fmla="*/ 44 h 306"/>
                <a:gd name="T44" fmla="*/ 282 w 308"/>
                <a:gd name="T45" fmla="*/ 68 h 306"/>
                <a:gd name="T46" fmla="*/ 296 w 308"/>
                <a:gd name="T47" fmla="*/ 94 h 306"/>
                <a:gd name="T48" fmla="*/ 304 w 308"/>
                <a:gd name="T49" fmla="*/ 122 h 306"/>
                <a:gd name="T50" fmla="*/ 308 w 308"/>
                <a:gd name="T51" fmla="*/ 154 h 306"/>
                <a:gd name="T52" fmla="*/ 308 w 308"/>
                <a:gd name="T53" fmla="*/ 168 h 306"/>
                <a:gd name="T54" fmla="*/ 302 w 308"/>
                <a:gd name="T55" fmla="*/ 198 h 306"/>
                <a:gd name="T56" fmla="*/ 290 w 308"/>
                <a:gd name="T57" fmla="*/ 226 h 306"/>
                <a:gd name="T58" fmla="*/ 272 w 308"/>
                <a:gd name="T59" fmla="*/ 250 h 306"/>
                <a:gd name="T60" fmla="*/ 252 w 308"/>
                <a:gd name="T61" fmla="*/ 272 h 306"/>
                <a:gd name="T62" fmla="*/ 228 w 308"/>
                <a:gd name="T63" fmla="*/ 288 h 306"/>
                <a:gd name="T64" fmla="*/ 200 w 308"/>
                <a:gd name="T65" fmla="*/ 300 h 306"/>
                <a:gd name="T66" fmla="*/ 170 w 308"/>
                <a:gd name="T67" fmla="*/ 306 h 306"/>
                <a:gd name="T68" fmla="*/ 154 w 308"/>
                <a:gd name="T69" fmla="*/ 306 h 306"/>
                <a:gd name="T70" fmla="*/ 154 w 308"/>
                <a:gd name="T71" fmla="*/ 104 h 306"/>
                <a:gd name="T72" fmla="*/ 136 w 308"/>
                <a:gd name="T73" fmla="*/ 108 h 306"/>
                <a:gd name="T74" fmla="*/ 120 w 308"/>
                <a:gd name="T75" fmla="*/ 118 h 306"/>
                <a:gd name="T76" fmla="*/ 110 w 308"/>
                <a:gd name="T77" fmla="*/ 134 h 306"/>
                <a:gd name="T78" fmla="*/ 106 w 308"/>
                <a:gd name="T79" fmla="*/ 154 h 306"/>
                <a:gd name="T80" fmla="*/ 106 w 308"/>
                <a:gd name="T81" fmla="*/ 164 h 306"/>
                <a:gd name="T82" fmla="*/ 114 w 308"/>
                <a:gd name="T83" fmla="*/ 180 h 306"/>
                <a:gd name="T84" fmla="*/ 128 w 308"/>
                <a:gd name="T85" fmla="*/ 194 h 306"/>
                <a:gd name="T86" fmla="*/ 144 w 308"/>
                <a:gd name="T87" fmla="*/ 200 h 306"/>
                <a:gd name="T88" fmla="*/ 154 w 308"/>
                <a:gd name="T89" fmla="*/ 202 h 306"/>
                <a:gd name="T90" fmla="*/ 174 w 308"/>
                <a:gd name="T91" fmla="*/ 198 h 306"/>
                <a:gd name="T92" fmla="*/ 188 w 308"/>
                <a:gd name="T93" fmla="*/ 188 h 306"/>
                <a:gd name="T94" fmla="*/ 200 w 308"/>
                <a:gd name="T95" fmla="*/ 172 h 306"/>
                <a:gd name="T96" fmla="*/ 202 w 308"/>
                <a:gd name="T97" fmla="*/ 154 h 306"/>
                <a:gd name="T98" fmla="*/ 202 w 308"/>
                <a:gd name="T99" fmla="*/ 144 h 306"/>
                <a:gd name="T100" fmla="*/ 194 w 308"/>
                <a:gd name="T101" fmla="*/ 126 h 306"/>
                <a:gd name="T102" fmla="*/ 182 w 308"/>
                <a:gd name="T103" fmla="*/ 112 h 306"/>
                <a:gd name="T104" fmla="*/ 164 w 308"/>
                <a:gd name="T105" fmla="*/ 106 h 306"/>
                <a:gd name="T106" fmla="*/ 154 w 308"/>
                <a:gd name="T107" fmla="*/ 10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6">
                  <a:moveTo>
                    <a:pt x="154" y="306"/>
                  </a:moveTo>
                  <a:lnTo>
                    <a:pt x="154" y="306"/>
                  </a:lnTo>
                  <a:lnTo>
                    <a:pt x="138" y="306"/>
                  </a:lnTo>
                  <a:lnTo>
                    <a:pt x="124" y="304"/>
                  </a:lnTo>
                  <a:lnTo>
                    <a:pt x="108" y="300"/>
                  </a:lnTo>
                  <a:lnTo>
                    <a:pt x="94" y="294"/>
                  </a:lnTo>
                  <a:lnTo>
                    <a:pt x="82" y="288"/>
                  </a:lnTo>
                  <a:lnTo>
                    <a:pt x="68" y="280"/>
                  </a:lnTo>
                  <a:lnTo>
                    <a:pt x="56" y="272"/>
                  </a:lnTo>
                  <a:lnTo>
                    <a:pt x="46" y="262"/>
                  </a:lnTo>
                  <a:lnTo>
                    <a:pt x="36" y="250"/>
                  </a:lnTo>
                  <a:lnTo>
                    <a:pt x="26" y="240"/>
                  </a:lnTo>
                  <a:lnTo>
                    <a:pt x="20" y="226"/>
                  </a:lnTo>
                  <a:lnTo>
                    <a:pt x="12" y="212"/>
                  </a:lnTo>
                  <a:lnTo>
                    <a:pt x="8" y="198"/>
                  </a:lnTo>
                  <a:lnTo>
                    <a:pt x="4" y="184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2" y="138"/>
                  </a:lnTo>
                  <a:lnTo>
                    <a:pt x="4" y="122"/>
                  </a:lnTo>
                  <a:lnTo>
                    <a:pt x="8" y="108"/>
                  </a:lnTo>
                  <a:lnTo>
                    <a:pt x="12" y="94"/>
                  </a:lnTo>
                  <a:lnTo>
                    <a:pt x="20" y="80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4"/>
                  </a:lnTo>
                  <a:lnTo>
                    <a:pt x="56" y="34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6" y="2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8" y="18"/>
                  </a:lnTo>
                  <a:lnTo>
                    <a:pt x="240" y="26"/>
                  </a:lnTo>
                  <a:lnTo>
                    <a:pt x="252" y="34"/>
                  </a:lnTo>
                  <a:lnTo>
                    <a:pt x="262" y="44"/>
                  </a:lnTo>
                  <a:lnTo>
                    <a:pt x="272" y="56"/>
                  </a:lnTo>
                  <a:lnTo>
                    <a:pt x="282" y="68"/>
                  </a:lnTo>
                  <a:lnTo>
                    <a:pt x="290" y="80"/>
                  </a:lnTo>
                  <a:lnTo>
                    <a:pt x="296" y="94"/>
                  </a:lnTo>
                  <a:lnTo>
                    <a:pt x="302" y="108"/>
                  </a:lnTo>
                  <a:lnTo>
                    <a:pt x="304" y="122"/>
                  </a:lnTo>
                  <a:lnTo>
                    <a:pt x="308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8" y="168"/>
                  </a:lnTo>
                  <a:lnTo>
                    <a:pt x="304" y="184"/>
                  </a:lnTo>
                  <a:lnTo>
                    <a:pt x="302" y="198"/>
                  </a:lnTo>
                  <a:lnTo>
                    <a:pt x="296" y="212"/>
                  </a:lnTo>
                  <a:lnTo>
                    <a:pt x="290" y="226"/>
                  </a:lnTo>
                  <a:lnTo>
                    <a:pt x="282" y="240"/>
                  </a:lnTo>
                  <a:lnTo>
                    <a:pt x="272" y="250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0"/>
                  </a:lnTo>
                  <a:lnTo>
                    <a:pt x="228" y="288"/>
                  </a:lnTo>
                  <a:lnTo>
                    <a:pt x="214" y="294"/>
                  </a:lnTo>
                  <a:lnTo>
                    <a:pt x="200" y="300"/>
                  </a:lnTo>
                  <a:lnTo>
                    <a:pt x="186" y="304"/>
                  </a:lnTo>
                  <a:lnTo>
                    <a:pt x="170" y="306"/>
                  </a:lnTo>
                  <a:lnTo>
                    <a:pt x="154" y="306"/>
                  </a:lnTo>
                  <a:lnTo>
                    <a:pt x="154" y="306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6" y="108"/>
                  </a:lnTo>
                  <a:lnTo>
                    <a:pt x="128" y="112"/>
                  </a:lnTo>
                  <a:lnTo>
                    <a:pt x="120" y="118"/>
                  </a:lnTo>
                  <a:lnTo>
                    <a:pt x="114" y="126"/>
                  </a:lnTo>
                  <a:lnTo>
                    <a:pt x="110" y="134"/>
                  </a:lnTo>
                  <a:lnTo>
                    <a:pt x="106" y="14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64"/>
                  </a:lnTo>
                  <a:lnTo>
                    <a:pt x="110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8" y="194"/>
                  </a:lnTo>
                  <a:lnTo>
                    <a:pt x="136" y="198"/>
                  </a:lnTo>
                  <a:lnTo>
                    <a:pt x="144" y="200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0"/>
                  </a:lnTo>
                  <a:lnTo>
                    <a:pt x="174" y="198"/>
                  </a:lnTo>
                  <a:lnTo>
                    <a:pt x="182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200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200" y="134"/>
                  </a:lnTo>
                  <a:lnTo>
                    <a:pt x="194" y="126"/>
                  </a:lnTo>
                  <a:lnTo>
                    <a:pt x="188" y="118"/>
                  </a:lnTo>
                  <a:lnTo>
                    <a:pt x="182" y="112"/>
                  </a:lnTo>
                  <a:lnTo>
                    <a:pt x="174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20"/>
            <p:cNvSpPr>
              <a:spLocks noEditPoints="1"/>
            </p:cNvSpPr>
            <p:nvPr/>
          </p:nvSpPr>
          <p:spPr bwMode="auto">
            <a:xfrm>
              <a:off x="7250039" y="2854566"/>
              <a:ext cx="186534" cy="186534"/>
            </a:xfrm>
            <a:custGeom>
              <a:avLst/>
              <a:gdLst>
                <a:gd name="T0" fmla="*/ 154 w 308"/>
                <a:gd name="T1" fmla="*/ 308 h 308"/>
                <a:gd name="T2" fmla="*/ 122 w 308"/>
                <a:gd name="T3" fmla="*/ 304 h 308"/>
                <a:gd name="T4" fmla="*/ 94 w 308"/>
                <a:gd name="T5" fmla="*/ 296 h 308"/>
                <a:gd name="T6" fmla="*/ 68 w 308"/>
                <a:gd name="T7" fmla="*/ 282 h 308"/>
                <a:gd name="T8" fmla="*/ 44 w 308"/>
                <a:gd name="T9" fmla="*/ 262 h 308"/>
                <a:gd name="T10" fmla="*/ 26 w 308"/>
                <a:gd name="T11" fmla="*/ 240 h 308"/>
                <a:gd name="T12" fmla="*/ 12 w 308"/>
                <a:gd name="T13" fmla="*/ 214 h 308"/>
                <a:gd name="T14" fmla="*/ 2 w 308"/>
                <a:gd name="T15" fmla="*/ 184 h 308"/>
                <a:gd name="T16" fmla="*/ 0 w 308"/>
                <a:gd name="T17" fmla="*/ 154 h 308"/>
                <a:gd name="T18" fmla="*/ 0 w 308"/>
                <a:gd name="T19" fmla="*/ 138 h 308"/>
                <a:gd name="T20" fmla="*/ 6 w 308"/>
                <a:gd name="T21" fmla="*/ 108 h 308"/>
                <a:gd name="T22" fmla="*/ 18 w 308"/>
                <a:gd name="T23" fmla="*/ 80 h 308"/>
                <a:gd name="T24" fmla="*/ 34 w 308"/>
                <a:gd name="T25" fmla="*/ 56 h 308"/>
                <a:gd name="T26" fmla="*/ 56 w 308"/>
                <a:gd name="T27" fmla="*/ 36 h 308"/>
                <a:gd name="T28" fmla="*/ 80 w 308"/>
                <a:gd name="T29" fmla="*/ 18 h 308"/>
                <a:gd name="T30" fmla="*/ 108 w 308"/>
                <a:gd name="T31" fmla="*/ 6 h 308"/>
                <a:gd name="T32" fmla="*/ 138 w 308"/>
                <a:gd name="T33" fmla="*/ 0 h 308"/>
                <a:gd name="T34" fmla="*/ 154 w 308"/>
                <a:gd name="T35" fmla="*/ 0 h 308"/>
                <a:gd name="T36" fmla="*/ 184 w 308"/>
                <a:gd name="T37" fmla="*/ 4 h 308"/>
                <a:gd name="T38" fmla="*/ 214 w 308"/>
                <a:gd name="T39" fmla="*/ 12 h 308"/>
                <a:gd name="T40" fmla="*/ 240 w 308"/>
                <a:gd name="T41" fmla="*/ 26 h 308"/>
                <a:gd name="T42" fmla="*/ 262 w 308"/>
                <a:gd name="T43" fmla="*/ 46 h 308"/>
                <a:gd name="T44" fmla="*/ 280 w 308"/>
                <a:gd name="T45" fmla="*/ 68 h 308"/>
                <a:gd name="T46" fmla="*/ 294 w 308"/>
                <a:gd name="T47" fmla="*/ 94 h 308"/>
                <a:gd name="T48" fmla="*/ 304 w 308"/>
                <a:gd name="T49" fmla="*/ 122 h 308"/>
                <a:gd name="T50" fmla="*/ 308 w 308"/>
                <a:gd name="T51" fmla="*/ 154 h 308"/>
                <a:gd name="T52" fmla="*/ 306 w 308"/>
                <a:gd name="T53" fmla="*/ 170 h 308"/>
                <a:gd name="T54" fmla="*/ 300 w 308"/>
                <a:gd name="T55" fmla="*/ 200 h 308"/>
                <a:gd name="T56" fmla="*/ 288 w 308"/>
                <a:gd name="T57" fmla="*/ 226 h 308"/>
                <a:gd name="T58" fmla="*/ 272 w 308"/>
                <a:gd name="T59" fmla="*/ 252 h 308"/>
                <a:gd name="T60" fmla="*/ 252 w 308"/>
                <a:gd name="T61" fmla="*/ 272 h 308"/>
                <a:gd name="T62" fmla="*/ 226 w 308"/>
                <a:gd name="T63" fmla="*/ 288 h 308"/>
                <a:gd name="T64" fmla="*/ 200 w 308"/>
                <a:gd name="T65" fmla="*/ 300 h 308"/>
                <a:gd name="T66" fmla="*/ 170 w 308"/>
                <a:gd name="T67" fmla="*/ 306 h 308"/>
                <a:gd name="T68" fmla="*/ 154 w 308"/>
                <a:gd name="T69" fmla="*/ 308 h 308"/>
                <a:gd name="T70" fmla="*/ 154 w 308"/>
                <a:gd name="T71" fmla="*/ 104 h 308"/>
                <a:gd name="T72" fmla="*/ 134 w 308"/>
                <a:gd name="T73" fmla="*/ 108 h 308"/>
                <a:gd name="T74" fmla="*/ 120 w 308"/>
                <a:gd name="T75" fmla="*/ 120 h 308"/>
                <a:gd name="T76" fmla="*/ 108 w 308"/>
                <a:gd name="T77" fmla="*/ 134 h 308"/>
                <a:gd name="T78" fmla="*/ 104 w 308"/>
                <a:gd name="T79" fmla="*/ 154 h 308"/>
                <a:gd name="T80" fmla="*/ 106 w 308"/>
                <a:gd name="T81" fmla="*/ 164 h 308"/>
                <a:gd name="T82" fmla="*/ 114 w 308"/>
                <a:gd name="T83" fmla="*/ 180 h 308"/>
                <a:gd name="T84" fmla="*/ 126 w 308"/>
                <a:gd name="T85" fmla="*/ 194 h 308"/>
                <a:gd name="T86" fmla="*/ 144 w 308"/>
                <a:gd name="T87" fmla="*/ 202 h 308"/>
                <a:gd name="T88" fmla="*/ 154 w 308"/>
                <a:gd name="T89" fmla="*/ 202 h 308"/>
                <a:gd name="T90" fmla="*/ 172 w 308"/>
                <a:gd name="T91" fmla="*/ 198 h 308"/>
                <a:gd name="T92" fmla="*/ 188 w 308"/>
                <a:gd name="T93" fmla="*/ 188 h 308"/>
                <a:gd name="T94" fmla="*/ 198 w 308"/>
                <a:gd name="T95" fmla="*/ 172 h 308"/>
                <a:gd name="T96" fmla="*/ 202 w 308"/>
                <a:gd name="T97" fmla="*/ 154 h 308"/>
                <a:gd name="T98" fmla="*/ 202 w 308"/>
                <a:gd name="T99" fmla="*/ 144 h 308"/>
                <a:gd name="T100" fmla="*/ 194 w 308"/>
                <a:gd name="T101" fmla="*/ 126 h 308"/>
                <a:gd name="T102" fmla="*/ 180 w 308"/>
                <a:gd name="T103" fmla="*/ 114 h 308"/>
                <a:gd name="T104" fmla="*/ 164 w 308"/>
                <a:gd name="T105" fmla="*/ 106 h 308"/>
                <a:gd name="T106" fmla="*/ 154 w 308"/>
                <a:gd name="T107" fmla="*/ 10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8" h="308">
                  <a:moveTo>
                    <a:pt x="154" y="308"/>
                  </a:moveTo>
                  <a:lnTo>
                    <a:pt x="154" y="308"/>
                  </a:lnTo>
                  <a:lnTo>
                    <a:pt x="138" y="306"/>
                  </a:lnTo>
                  <a:lnTo>
                    <a:pt x="122" y="304"/>
                  </a:lnTo>
                  <a:lnTo>
                    <a:pt x="108" y="300"/>
                  </a:lnTo>
                  <a:lnTo>
                    <a:pt x="94" y="296"/>
                  </a:lnTo>
                  <a:lnTo>
                    <a:pt x="80" y="288"/>
                  </a:lnTo>
                  <a:lnTo>
                    <a:pt x="68" y="282"/>
                  </a:lnTo>
                  <a:lnTo>
                    <a:pt x="56" y="272"/>
                  </a:lnTo>
                  <a:lnTo>
                    <a:pt x="44" y="262"/>
                  </a:lnTo>
                  <a:lnTo>
                    <a:pt x="34" y="252"/>
                  </a:lnTo>
                  <a:lnTo>
                    <a:pt x="26" y="240"/>
                  </a:lnTo>
                  <a:lnTo>
                    <a:pt x="18" y="226"/>
                  </a:lnTo>
                  <a:lnTo>
                    <a:pt x="12" y="214"/>
                  </a:lnTo>
                  <a:lnTo>
                    <a:pt x="6" y="200"/>
                  </a:lnTo>
                  <a:lnTo>
                    <a:pt x="2" y="184"/>
                  </a:lnTo>
                  <a:lnTo>
                    <a:pt x="0" y="170"/>
                  </a:lnTo>
                  <a:lnTo>
                    <a:pt x="0" y="154"/>
                  </a:lnTo>
                  <a:lnTo>
                    <a:pt x="0" y="154"/>
                  </a:lnTo>
                  <a:lnTo>
                    <a:pt x="0" y="138"/>
                  </a:lnTo>
                  <a:lnTo>
                    <a:pt x="2" y="122"/>
                  </a:lnTo>
                  <a:lnTo>
                    <a:pt x="6" y="108"/>
                  </a:lnTo>
                  <a:lnTo>
                    <a:pt x="12" y="94"/>
                  </a:lnTo>
                  <a:lnTo>
                    <a:pt x="18" y="80"/>
                  </a:lnTo>
                  <a:lnTo>
                    <a:pt x="26" y="68"/>
                  </a:lnTo>
                  <a:lnTo>
                    <a:pt x="34" y="56"/>
                  </a:lnTo>
                  <a:lnTo>
                    <a:pt x="44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0" y="18"/>
                  </a:lnTo>
                  <a:lnTo>
                    <a:pt x="94" y="12"/>
                  </a:lnTo>
                  <a:lnTo>
                    <a:pt x="108" y="6"/>
                  </a:lnTo>
                  <a:lnTo>
                    <a:pt x="122" y="4"/>
                  </a:lnTo>
                  <a:lnTo>
                    <a:pt x="13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70" y="0"/>
                  </a:lnTo>
                  <a:lnTo>
                    <a:pt x="184" y="4"/>
                  </a:lnTo>
                  <a:lnTo>
                    <a:pt x="200" y="6"/>
                  </a:lnTo>
                  <a:lnTo>
                    <a:pt x="214" y="12"/>
                  </a:lnTo>
                  <a:lnTo>
                    <a:pt x="226" y="18"/>
                  </a:lnTo>
                  <a:lnTo>
                    <a:pt x="240" y="26"/>
                  </a:lnTo>
                  <a:lnTo>
                    <a:pt x="252" y="36"/>
                  </a:lnTo>
                  <a:lnTo>
                    <a:pt x="262" y="46"/>
                  </a:lnTo>
                  <a:lnTo>
                    <a:pt x="272" y="56"/>
                  </a:lnTo>
                  <a:lnTo>
                    <a:pt x="280" y="68"/>
                  </a:lnTo>
                  <a:lnTo>
                    <a:pt x="288" y="80"/>
                  </a:lnTo>
                  <a:lnTo>
                    <a:pt x="294" y="94"/>
                  </a:lnTo>
                  <a:lnTo>
                    <a:pt x="300" y="108"/>
                  </a:lnTo>
                  <a:lnTo>
                    <a:pt x="304" y="122"/>
                  </a:lnTo>
                  <a:lnTo>
                    <a:pt x="306" y="138"/>
                  </a:lnTo>
                  <a:lnTo>
                    <a:pt x="308" y="154"/>
                  </a:lnTo>
                  <a:lnTo>
                    <a:pt x="308" y="154"/>
                  </a:lnTo>
                  <a:lnTo>
                    <a:pt x="306" y="170"/>
                  </a:lnTo>
                  <a:lnTo>
                    <a:pt x="304" y="184"/>
                  </a:lnTo>
                  <a:lnTo>
                    <a:pt x="300" y="200"/>
                  </a:lnTo>
                  <a:lnTo>
                    <a:pt x="294" y="214"/>
                  </a:lnTo>
                  <a:lnTo>
                    <a:pt x="288" y="226"/>
                  </a:lnTo>
                  <a:lnTo>
                    <a:pt x="280" y="240"/>
                  </a:lnTo>
                  <a:lnTo>
                    <a:pt x="272" y="252"/>
                  </a:lnTo>
                  <a:lnTo>
                    <a:pt x="262" y="262"/>
                  </a:lnTo>
                  <a:lnTo>
                    <a:pt x="252" y="272"/>
                  </a:lnTo>
                  <a:lnTo>
                    <a:pt x="240" y="282"/>
                  </a:lnTo>
                  <a:lnTo>
                    <a:pt x="226" y="288"/>
                  </a:lnTo>
                  <a:lnTo>
                    <a:pt x="214" y="296"/>
                  </a:lnTo>
                  <a:lnTo>
                    <a:pt x="200" y="300"/>
                  </a:lnTo>
                  <a:lnTo>
                    <a:pt x="184" y="304"/>
                  </a:lnTo>
                  <a:lnTo>
                    <a:pt x="170" y="306"/>
                  </a:lnTo>
                  <a:lnTo>
                    <a:pt x="154" y="308"/>
                  </a:lnTo>
                  <a:lnTo>
                    <a:pt x="154" y="308"/>
                  </a:lnTo>
                  <a:close/>
                  <a:moveTo>
                    <a:pt x="154" y="104"/>
                  </a:moveTo>
                  <a:lnTo>
                    <a:pt x="154" y="104"/>
                  </a:lnTo>
                  <a:lnTo>
                    <a:pt x="144" y="106"/>
                  </a:lnTo>
                  <a:lnTo>
                    <a:pt x="134" y="108"/>
                  </a:lnTo>
                  <a:lnTo>
                    <a:pt x="126" y="114"/>
                  </a:lnTo>
                  <a:lnTo>
                    <a:pt x="120" y="120"/>
                  </a:lnTo>
                  <a:lnTo>
                    <a:pt x="114" y="126"/>
                  </a:lnTo>
                  <a:lnTo>
                    <a:pt x="108" y="134"/>
                  </a:lnTo>
                  <a:lnTo>
                    <a:pt x="106" y="14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64"/>
                  </a:lnTo>
                  <a:lnTo>
                    <a:pt x="108" y="172"/>
                  </a:lnTo>
                  <a:lnTo>
                    <a:pt x="114" y="180"/>
                  </a:lnTo>
                  <a:lnTo>
                    <a:pt x="120" y="188"/>
                  </a:lnTo>
                  <a:lnTo>
                    <a:pt x="126" y="194"/>
                  </a:lnTo>
                  <a:lnTo>
                    <a:pt x="134" y="198"/>
                  </a:lnTo>
                  <a:lnTo>
                    <a:pt x="144" y="202"/>
                  </a:lnTo>
                  <a:lnTo>
                    <a:pt x="154" y="202"/>
                  </a:lnTo>
                  <a:lnTo>
                    <a:pt x="154" y="202"/>
                  </a:lnTo>
                  <a:lnTo>
                    <a:pt x="164" y="202"/>
                  </a:lnTo>
                  <a:lnTo>
                    <a:pt x="172" y="198"/>
                  </a:lnTo>
                  <a:lnTo>
                    <a:pt x="180" y="194"/>
                  </a:lnTo>
                  <a:lnTo>
                    <a:pt x="188" y="188"/>
                  </a:lnTo>
                  <a:lnTo>
                    <a:pt x="194" y="180"/>
                  </a:lnTo>
                  <a:lnTo>
                    <a:pt x="198" y="172"/>
                  </a:lnTo>
                  <a:lnTo>
                    <a:pt x="202" y="164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44"/>
                  </a:lnTo>
                  <a:lnTo>
                    <a:pt x="198" y="134"/>
                  </a:lnTo>
                  <a:lnTo>
                    <a:pt x="194" y="126"/>
                  </a:lnTo>
                  <a:lnTo>
                    <a:pt x="188" y="120"/>
                  </a:lnTo>
                  <a:lnTo>
                    <a:pt x="180" y="114"/>
                  </a:lnTo>
                  <a:lnTo>
                    <a:pt x="172" y="108"/>
                  </a:lnTo>
                  <a:lnTo>
                    <a:pt x="164" y="106"/>
                  </a:lnTo>
                  <a:lnTo>
                    <a:pt x="154" y="104"/>
                  </a:lnTo>
                  <a:lnTo>
                    <a:pt x="154" y="104"/>
                  </a:lnTo>
                  <a:close/>
                </a:path>
              </a:pathLst>
            </a:custGeom>
            <a:solidFill>
              <a:srgbClr val="1A86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638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5413104" y="2621197"/>
              <a:ext cx="1326042" cy="1326043"/>
              <a:chOff x="5413104" y="2598477"/>
              <a:chExt cx="1326042" cy="1326043"/>
            </a:xfrm>
          </p:grpSpPr>
          <p:sp>
            <p:nvSpPr>
              <p:cNvPr id="190" name="Freeform 5"/>
              <p:cNvSpPr>
                <a:spLocks/>
              </p:cNvSpPr>
              <p:nvPr/>
            </p:nvSpPr>
            <p:spPr bwMode="auto">
              <a:xfrm>
                <a:off x="5642613" y="3166154"/>
                <a:ext cx="838193" cy="391237"/>
              </a:xfrm>
              <a:custGeom>
                <a:avLst/>
                <a:gdLst>
                  <a:gd name="T0" fmla="*/ 1228 w 1384"/>
                  <a:gd name="T1" fmla="*/ 646 h 646"/>
                  <a:gd name="T2" fmla="*/ 1198 w 1384"/>
                  <a:gd name="T3" fmla="*/ 636 h 646"/>
                  <a:gd name="T4" fmla="*/ 1178 w 1384"/>
                  <a:gd name="T5" fmla="*/ 614 h 646"/>
                  <a:gd name="T6" fmla="*/ 1174 w 1384"/>
                  <a:gd name="T7" fmla="*/ 106 h 646"/>
                  <a:gd name="T8" fmla="*/ 1118 w 1384"/>
                  <a:gd name="T9" fmla="*/ 594 h 646"/>
                  <a:gd name="T10" fmla="*/ 1108 w 1384"/>
                  <a:gd name="T11" fmla="*/ 622 h 646"/>
                  <a:gd name="T12" fmla="*/ 1086 w 1384"/>
                  <a:gd name="T13" fmla="*/ 642 h 646"/>
                  <a:gd name="T14" fmla="*/ 824 w 1384"/>
                  <a:gd name="T15" fmla="*/ 646 h 646"/>
                  <a:gd name="T16" fmla="*/ 804 w 1384"/>
                  <a:gd name="T17" fmla="*/ 642 h 646"/>
                  <a:gd name="T18" fmla="*/ 780 w 1384"/>
                  <a:gd name="T19" fmla="*/ 622 h 646"/>
                  <a:gd name="T20" fmla="*/ 772 w 1384"/>
                  <a:gd name="T21" fmla="*/ 594 h 646"/>
                  <a:gd name="T22" fmla="*/ 714 w 1384"/>
                  <a:gd name="T23" fmla="*/ 594 h 646"/>
                  <a:gd name="T24" fmla="*/ 710 w 1384"/>
                  <a:gd name="T25" fmla="*/ 614 h 646"/>
                  <a:gd name="T26" fmla="*/ 690 w 1384"/>
                  <a:gd name="T27" fmla="*/ 636 h 646"/>
                  <a:gd name="T28" fmla="*/ 662 w 1384"/>
                  <a:gd name="T29" fmla="*/ 646 h 646"/>
                  <a:gd name="T30" fmla="*/ 410 w 1384"/>
                  <a:gd name="T31" fmla="*/ 644 h 646"/>
                  <a:gd name="T32" fmla="*/ 384 w 1384"/>
                  <a:gd name="T33" fmla="*/ 630 h 646"/>
                  <a:gd name="T34" fmla="*/ 368 w 1384"/>
                  <a:gd name="T35" fmla="*/ 604 h 646"/>
                  <a:gd name="T36" fmla="*/ 310 w 1384"/>
                  <a:gd name="T37" fmla="*/ 322 h 646"/>
                  <a:gd name="T38" fmla="*/ 310 w 1384"/>
                  <a:gd name="T39" fmla="*/ 604 h 646"/>
                  <a:gd name="T40" fmla="*/ 296 w 1384"/>
                  <a:gd name="T41" fmla="*/ 630 h 646"/>
                  <a:gd name="T42" fmla="*/ 268 w 1384"/>
                  <a:gd name="T43" fmla="*/ 644 h 646"/>
                  <a:gd name="T44" fmla="*/ 52 w 1384"/>
                  <a:gd name="T45" fmla="*/ 646 h 646"/>
                  <a:gd name="T46" fmla="*/ 24 w 1384"/>
                  <a:gd name="T47" fmla="*/ 636 h 646"/>
                  <a:gd name="T48" fmla="*/ 4 w 1384"/>
                  <a:gd name="T49" fmla="*/ 614 h 646"/>
                  <a:gd name="T50" fmla="*/ 0 w 1384"/>
                  <a:gd name="T51" fmla="*/ 594 h 646"/>
                  <a:gd name="T52" fmla="*/ 10 w 1384"/>
                  <a:gd name="T53" fmla="*/ 564 h 646"/>
                  <a:gd name="T54" fmla="*/ 32 w 1384"/>
                  <a:gd name="T55" fmla="*/ 544 h 646"/>
                  <a:gd name="T56" fmla="*/ 206 w 1384"/>
                  <a:gd name="T57" fmla="*/ 540 h 646"/>
                  <a:gd name="T58" fmla="*/ 208 w 1384"/>
                  <a:gd name="T59" fmla="*/ 278 h 646"/>
                  <a:gd name="T60" fmla="*/ 228 w 1384"/>
                  <a:gd name="T61" fmla="*/ 240 h 646"/>
                  <a:gd name="T62" fmla="*/ 266 w 1384"/>
                  <a:gd name="T63" fmla="*/ 218 h 646"/>
                  <a:gd name="T64" fmla="*/ 398 w 1384"/>
                  <a:gd name="T65" fmla="*/ 218 h 646"/>
                  <a:gd name="T66" fmla="*/ 440 w 1384"/>
                  <a:gd name="T67" fmla="*/ 230 h 646"/>
                  <a:gd name="T68" fmla="*/ 466 w 1384"/>
                  <a:gd name="T69" fmla="*/ 264 h 646"/>
                  <a:gd name="T70" fmla="*/ 472 w 1384"/>
                  <a:gd name="T71" fmla="*/ 540 h 646"/>
                  <a:gd name="T72" fmla="*/ 608 w 1384"/>
                  <a:gd name="T73" fmla="*/ 152 h 646"/>
                  <a:gd name="T74" fmla="*/ 622 w 1384"/>
                  <a:gd name="T75" fmla="*/ 110 h 646"/>
                  <a:gd name="T76" fmla="*/ 654 w 1384"/>
                  <a:gd name="T77" fmla="*/ 82 h 646"/>
                  <a:gd name="T78" fmla="*/ 800 w 1384"/>
                  <a:gd name="T79" fmla="*/ 76 h 646"/>
                  <a:gd name="T80" fmla="*/ 830 w 1384"/>
                  <a:gd name="T81" fmla="*/ 82 h 646"/>
                  <a:gd name="T82" fmla="*/ 864 w 1384"/>
                  <a:gd name="T83" fmla="*/ 110 h 646"/>
                  <a:gd name="T84" fmla="*/ 876 w 1384"/>
                  <a:gd name="T85" fmla="*/ 152 h 646"/>
                  <a:gd name="T86" fmla="*/ 1012 w 1384"/>
                  <a:gd name="T87" fmla="*/ 76 h 646"/>
                  <a:gd name="T88" fmla="*/ 1018 w 1384"/>
                  <a:gd name="T89" fmla="*/ 46 h 646"/>
                  <a:gd name="T90" fmla="*/ 1046 w 1384"/>
                  <a:gd name="T91" fmla="*/ 12 h 646"/>
                  <a:gd name="T92" fmla="*/ 1088 w 1384"/>
                  <a:gd name="T93" fmla="*/ 0 h 646"/>
                  <a:gd name="T94" fmla="*/ 1220 w 1384"/>
                  <a:gd name="T95" fmla="*/ 2 h 646"/>
                  <a:gd name="T96" fmla="*/ 1258 w 1384"/>
                  <a:gd name="T97" fmla="*/ 22 h 646"/>
                  <a:gd name="T98" fmla="*/ 1278 w 1384"/>
                  <a:gd name="T99" fmla="*/ 60 h 646"/>
                  <a:gd name="T100" fmla="*/ 1332 w 1384"/>
                  <a:gd name="T101" fmla="*/ 540 h 646"/>
                  <a:gd name="T102" fmla="*/ 1352 w 1384"/>
                  <a:gd name="T103" fmla="*/ 544 h 646"/>
                  <a:gd name="T104" fmla="*/ 1376 w 1384"/>
                  <a:gd name="T105" fmla="*/ 564 h 646"/>
                  <a:gd name="T106" fmla="*/ 1384 w 1384"/>
                  <a:gd name="T107" fmla="*/ 594 h 646"/>
                  <a:gd name="T108" fmla="*/ 1380 w 1384"/>
                  <a:gd name="T109" fmla="*/ 614 h 646"/>
                  <a:gd name="T110" fmla="*/ 1362 w 1384"/>
                  <a:gd name="T111" fmla="*/ 636 h 646"/>
                  <a:gd name="T112" fmla="*/ 1332 w 1384"/>
                  <a:gd name="T113" fmla="*/ 646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4" h="646">
                    <a:moveTo>
                      <a:pt x="1332" y="646"/>
                    </a:moveTo>
                    <a:lnTo>
                      <a:pt x="1228" y="646"/>
                    </a:lnTo>
                    <a:lnTo>
                      <a:pt x="1228" y="646"/>
                    </a:lnTo>
                    <a:lnTo>
                      <a:pt x="1216" y="644"/>
                    </a:lnTo>
                    <a:lnTo>
                      <a:pt x="1206" y="642"/>
                    </a:lnTo>
                    <a:lnTo>
                      <a:pt x="1198" y="636"/>
                    </a:lnTo>
                    <a:lnTo>
                      <a:pt x="1190" y="630"/>
                    </a:lnTo>
                    <a:lnTo>
                      <a:pt x="1184" y="622"/>
                    </a:lnTo>
                    <a:lnTo>
                      <a:pt x="1178" y="614"/>
                    </a:lnTo>
                    <a:lnTo>
                      <a:pt x="1176" y="604"/>
                    </a:lnTo>
                    <a:lnTo>
                      <a:pt x="1174" y="594"/>
                    </a:lnTo>
                    <a:lnTo>
                      <a:pt x="1174" y="106"/>
                    </a:lnTo>
                    <a:lnTo>
                      <a:pt x="1118" y="106"/>
                    </a:lnTo>
                    <a:lnTo>
                      <a:pt x="1118" y="594"/>
                    </a:lnTo>
                    <a:lnTo>
                      <a:pt x="1118" y="594"/>
                    </a:lnTo>
                    <a:lnTo>
                      <a:pt x="1116" y="604"/>
                    </a:lnTo>
                    <a:lnTo>
                      <a:pt x="1114" y="614"/>
                    </a:lnTo>
                    <a:lnTo>
                      <a:pt x="1108" y="622"/>
                    </a:lnTo>
                    <a:lnTo>
                      <a:pt x="1102" y="630"/>
                    </a:lnTo>
                    <a:lnTo>
                      <a:pt x="1094" y="636"/>
                    </a:lnTo>
                    <a:lnTo>
                      <a:pt x="1086" y="642"/>
                    </a:lnTo>
                    <a:lnTo>
                      <a:pt x="1076" y="644"/>
                    </a:lnTo>
                    <a:lnTo>
                      <a:pt x="1064" y="646"/>
                    </a:lnTo>
                    <a:lnTo>
                      <a:pt x="824" y="646"/>
                    </a:lnTo>
                    <a:lnTo>
                      <a:pt x="824" y="646"/>
                    </a:lnTo>
                    <a:lnTo>
                      <a:pt x="814" y="644"/>
                    </a:lnTo>
                    <a:lnTo>
                      <a:pt x="804" y="642"/>
                    </a:lnTo>
                    <a:lnTo>
                      <a:pt x="794" y="636"/>
                    </a:lnTo>
                    <a:lnTo>
                      <a:pt x="786" y="630"/>
                    </a:lnTo>
                    <a:lnTo>
                      <a:pt x="780" y="622"/>
                    </a:lnTo>
                    <a:lnTo>
                      <a:pt x="776" y="614"/>
                    </a:lnTo>
                    <a:lnTo>
                      <a:pt x="772" y="604"/>
                    </a:lnTo>
                    <a:lnTo>
                      <a:pt x="772" y="594"/>
                    </a:lnTo>
                    <a:lnTo>
                      <a:pt x="772" y="182"/>
                    </a:lnTo>
                    <a:lnTo>
                      <a:pt x="714" y="182"/>
                    </a:lnTo>
                    <a:lnTo>
                      <a:pt x="714" y="594"/>
                    </a:lnTo>
                    <a:lnTo>
                      <a:pt x="714" y="594"/>
                    </a:lnTo>
                    <a:lnTo>
                      <a:pt x="712" y="604"/>
                    </a:lnTo>
                    <a:lnTo>
                      <a:pt x="710" y="614"/>
                    </a:lnTo>
                    <a:lnTo>
                      <a:pt x="706" y="622"/>
                    </a:lnTo>
                    <a:lnTo>
                      <a:pt x="698" y="630"/>
                    </a:lnTo>
                    <a:lnTo>
                      <a:pt x="690" y="636"/>
                    </a:lnTo>
                    <a:lnTo>
                      <a:pt x="682" y="642"/>
                    </a:lnTo>
                    <a:lnTo>
                      <a:pt x="672" y="644"/>
                    </a:lnTo>
                    <a:lnTo>
                      <a:pt x="662" y="646"/>
                    </a:lnTo>
                    <a:lnTo>
                      <a:pt x="420" y="646"/>
                    </a:lnTo>
                    <a:lnTo>
                      <a:pt x="420" y="646"/>
                    </a:lnTo>
                    <a:lnTo>
                      <a:pt x="410" y="644"/>
                    </a:lnTo>
                    <a:lnTo>
                      <a:pt x="400" y="642"/>
                    </a:lnTo>
                    <a:lnTo>
                      <a:pt x="390" y="636"/>
                    </a:lnTo>
                    <a:lnTo>
                      <a:pt x="384" y="630"/>
                    </a:lnTo>
                    <a:lnTo>
                      <a:pt x="376" y="622"/>
                    </a:lnTo>
                    <a:lnTo>
                      <a:pt x="372" y="614"/>
                    </a:lnTo>
                    <a:lnTo>
                      <a:pt x="368" y="604"/>
                    </a:lnTo>
                    <a:lnTo>
                      <a:pt x="368" y="594"/>
                    </a:lnTo>
                    <a:lnTo>
                      <a:pt x="368" y="322"/>
                    </a:lnTo>
                    <a:lnTo>
                      <a:pt x="310" y="322"/>
                    </a:lnTo>
                    <a:lnTo>
                      <a:pt x="310" y="594"/>
                    </a:lnTo>
                    <a:lnTo>
                      <a:pt x="310" y="594"/>
                    </a:lnTo>
                    <a:lnTo>
                      <a:pt x="310" y="604"/>
                    </a:lnTo>
                    <a:lnTo>
                      <a:pt x="306" y="614"/>
                    </a:lnTo>
                    <a:lnTo>
                      <a:pt x="302" y="622"/>
                    </a:lnTo>
                    <a:lnTo>
                      <a:pt x="296" y="630"/>
                    </a:lnTo>
                    <a:lnTo>
                      <a:pt x="288" y="636"/>
                    </a:lnTo>
                    <a:lnTo>
                      <a:pt x="278" y="642"/>
                    </a:lnTo>
                    <a:lnTo>
                      <a:pt x="268" y="644"/>
                    </a:lnTo>
                    <a:lnTo>
                      <a:pt x="258" y="646"/>
                    </a:lnTo>
                    <a:lnTo>
                      <a:pt x="52" y="646"/>
                    </a:lnTo>
                    <a:lnTo>
                      <a:pt x="52" y="646"/>
                    </a:lnTo>
                    <a:lnTo>
                      <a:pt x="42" y="644"/>
                    </a:lnTo>
                    <a:lnTo>
                      <a:pt x="32" y="642"/>
                    </a:lnTo>
                    <a:lnTo>
                      <a:pt x="24" y="636"/>
                    </a:lnTo>
                    <a:lnTo>
                      <a:pt x="16" y="630"/>
                    </a:lnTo>
                    <a:lnTo>
                      <a:pt x="10" y="622"/>
                    </a:lnTo>
                    <a:lnTo>
                      <a:pt x="4" y="614"/>
                    </a:lnTo>
                    <a:lnTo>
                      <a:pt x="2" y="604"/>
                    </a:lnTo>
                    <a:lnTo>
                      <a:pt x="0" y="594"/>
                    </a:lnTo>
                    <a:lnTo>
                      <a:pt x="0" y="594"/>
                    </a:lnTo>
                    <a:lnTo>
                      <a:pt x="2" y="582"/>
                    </a:lnTo>
                    <a:lnTo>
                      <a:pt x="4" y="572"/>
                    </a:lnTo>
                    <a:lnTo>
                      <a:pt x="10" y="564"/>
                    </a:lnTo>
                    <a:lnTo>
                      <a:pt x="16" y="556"/>
                    </a:lnTo>
                    <a:lnTo>
                      <a:pt x="24" y="550"/>
                    </a:lnTo>
                    <a:lnTo>
                      <a:pt x="32" y="544"/>
                    </a:lnTo>
                    <a:lnTo>
                      <a:pt x="42" y="542"/>
                    </a:lnTo>
                    <a:lnTo>
                      <a:pt x="52" y="540"/>
                    </a:lnTo>
                    <a:lnTo>
                      <a:pt x="206" y="540"/>
                    </a:lnTo>
                    <a:lnTo>
                      <a:pt x="206" y="292"/>
                    </a:lnTo>
                    <a:lnTo>
                      <a:pt x="206" y="292"/>
                    </a:lnTo>
                    <a:lnTo>
                      <a:pt x="208" y="278"/>
                    </a:lnTo>
                    <a:lnTo>
                      <a:pt x="212" y="264"/>
                    </a:lnTo>
                    <a:lnTo>
                      <a:pt x="218" y="250"/>
                    </a:lnTo>
                    <a:lnTo>
                      <a:pt x="228" y="240"/>
                    </a:lnTo>
                    <a:lnTo>
                      <a:pt x="238" y="230"/>
                    </a:lnTo>
                    <a:lnTo>
                      <a:pt x="252" y="224"/>
                    </a:lnTo>
                    <a:lnTo>
                      <a:pt x="266" y="218"/>
                    </a:lnTo>
                    <a:lnTo>
                      <a:pt x="280" y="218"/>
                    </a:lnTo>
                    <a:lnTo>
                      <a:pt x="398" y="218"/>
                    </a:lnTo>
                    <a:lnTo>
                      <a:pt x="398" y="218"/>
                    </a:lnTo>
                    <a:lnTo>
                      <a:pt x="412" y="218"/>
                    </a:lnTo>
                    <a:lnTo>
                      <a:pt x="426" y="224"/>
                    </a:lnTo>
                    <a:lnTo>
                      <a:pt x="440" y="230"/>
                    </a:lnTo>
                    <a:lnTo>
                      <a:pt x="450" y="240"/>
                    </a:lnTo>
                    <a:lnTo>
                      <a:pt x="460" y="250"/>
                    </a:lnTo>
                    <a:lnTo>
                      <a:pt x="466" y="264"/>
                    </a:lnTo>
                    <a:lnTo>
                      <a:pt x="472" y="278"/>
                    </a:lnTo>
                    <a:lnTo>
                      <a:pt x="472" y="292"/>
                    </a:lnTo>
                    <a:lnTo>
                      <a:pt x="472" y="540"/>
                    </a:lnTo>
                    <a:lnTo>
                      <a:pt x="608" y="540"/>
                    </a:lnTo>
                    <a:lnTo>
                      <a:pt x="608" y="152"/>
                    </a:lnTo>
                    <a:lnTo>
                      <a:pt x="608" y="152"/>
                    </a:lnTo>
                    <a:lnTo>
                      <a:pt x="610" y="136"/>
                    </a:lnTo>
                    <a:lnTo>
                      <a:pt x="614" y="122"/>
                    </a:lnTo>
                    <a:lnTo>
                      <a:pt x="622" y="110"/>
                    </a:lnTo>
                    <a:lnTo>
                      <a:pt x="632" y="98"/>
                    </a:lnTo>
                    <a:lnTo>
                      <a:pt x="642" y="90"/>
                    </a:lnTo>
                    <a:lnTo>
                      <a:pt x="654" y="82"/>
                    </a:lnTo>
                    <a:lnTo>
                      <a:pt x="668" y="78"/>
                    </a:lnTo>
                    <a:lnTo>
                      <a:pt x="684" y="76"/>
                    </a:lnTo>
                    <a:lnTo>
                      <a:pt x="800" y="76"/>
                    </a:lnTo>
                    <a:lnTo>
                      <a:pt x="800" y="76"/>
                    </a:lnTo>
                    <a:lnTo>
                      <a:pt x="816" y="78"/>
                    </a:lnTo>
                    <a:lnTo>
                      <a:pt x="830" y="82"/>
                    </a:lnTo>
                    <a:lnTo>
                      <a:pt x="842" y="90"/>
                    </a:lnTo>
                    <a:lnTo>
                      <a:pt x="854" y="98"/>
                    </a:lnTo>
                    <a:lnTo>
                      <a:pt x="864" y="110"/>
                    </a:lnTo>
                    <a:lnTo>
                      <a:pt x="870" y="122"/>
                    </a:lnTo>
                    <a:lnTo>
                      <a:pt x="874" y="136"/>
                    </a:lnTo>
                    <a:lnTo>
                      <a:pt x="876" y="152"/>
                    </a:lnTo>
                    <a:lnTo>
                      <a:pt x="876" y="540"/>
                    </a:lnTo>
                    <a:lnTo>
                      <a:pt x="1012" y="540"/>
                    </a:lnTo>
                    <a:lnTo>
                      <a:pt x="1012" y="76"/>
                    </a:lnTo>
                    <a:lnTo>
                      <a:pt x="1012" y="76"/>
                    </a:lnTo>
                    <a:lnTo>
                      <a:pt x="1014" y="60"/>
                    </a:lnTo>
                    <a:lnTo>
                      <a:pt x="1018" y="46"/>
                    </a:lnTo>
                    <a:lnTo>
                      <a:pt x="1026" y="34"/>
                    </a:lnTo>
                    <a:lnTo>
                      <a:pt x="1034" y="22"/>
                    </a:lnTo>
                    <a:lnTo>
                      <a:pt x="1046" y="12"/>
                    </a:lnTo>
                    <a:lnTo>
                      <a:pt x="1058" y="6"/>
                    </a:lnTo>
                    <a:lnTo>
                      <a:pt x="1072" y="2"/>
                    </a:lnTo>
                    <a:lnTo>
                      <a:pt x="1088" y="0"/>
                    </a:lnTo>
                    <a:lnTo>
                      <a:pt x="1204" y="0"/>
                    </a:lnTo>
                    <a:lnTo>
                      <a:pt x="1204" y="0"/>
                    </a:lnTo>
                    <a:lnTo>
                      <a:pt x="1220" y="2"/>
                    </a:lnTo>
                    <a:lnTo>
                      <a:pt x="1234" y="6"/>
                    </a:lnTo>
                    <a:lnTo>
                      <a:pt x="1246" y="12"/>
                    </a:lnTo>
                    <a:lnTo>
                      <a:pt x="1258" y="22"/>
                    </a:lnTo>
                    <a:lnTo>
                      <a:pt x="1266" y="34"/>
                    </a:lnTo>
                    <a:lnTo>
                      <a:pt x="1274" y="46"/>
                    </a:lnTo>
                    <a:lnTo>
                      <a:pt x="1278" y="60"/>
                    </a:lnTo>
                    <a:lnTo>
                      <a:pt x="1280" y="76"/>
                    </a:lnTo>
                    <a:lnTo>
                      <a:pt x="1280" y="540"/>
                    </a:lnTo>
                    <a:lnTo>
                      <a:pt x="1332" y="540"/>
                    </a:lnTo>
                    <a:lnTo>
                      <a:pt x="1332" y="540"/>
                    </a:lnTo>
                    <a:lnTo>
                      <a:pt x="1342" y="542"/>
                    </a:lnTo>
                    <a:lnTo>
                      <a:pt x="1352" y="544"/>
                    </a:lnTo>
                    <a:lnTo>
                      <a:pt x="1362" y="550"/>
                    </a:lnTo>
                    <a:lnTo>
                      <a:pt x="1370" y="556"/>
                    </a:lnTo>
                    <a:lnTo>
                      <a:pt x="1376" y="564"/>
                    </a:lnTo>
                    <a:lnTo>
                      <a:pt x="1380" y="572"/>
                    </a:lnTo>
                    <a:lnTo>
                      <a:pt x="1384" y="582"/>
                    </a:lnTo>
                    <a:lnTo>
                      <a:pt x="1384" y="594"/>
                    </a:lnTo>
                    <a:lnTo>
                      <a:pt x="1384" y="594"/>
                    </a:lnTo>
                    <a:lnTo>
                      <a:pt x="1384" y="604"/>
                    </a:lnTo>
                    <a:lnTo>
                      <a:pt x="1380" y="614"/>
                    </a:lnTo>
                    <a:lnTo>
                      <a:pt x="1376" y="622"/>
                    </a:lnTo>
                    <a:lnTo>
                      <a:pt x="1370" y="630"/>
                    </a:lnTo>
                    <a:lnTo>
                      <a:pt x="1362" y="636"/>
                    </a:lnTo>
                    <a:lnTo>
                      <a:pt x="1352" y="642"/>
                    </a:lnTo>
                    <a:lnTo>
                      <a:pt x="1342" y="644"/>
                    </a:lnTo>
                    <a:lnTo>
                      <a:pt x="1332" y="646"/>
                    </a:lnTo>
                    <a:lnTo>
                      <a:pt x="1332" y="64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5757683" y="2925113"/>
                <a:ext cx="184112" cy="184112"/>
              </a:xfrm>
              <a:custGeom>
                <a:avLst/>
                <a:gdLst>
                  <a:gd name="T0" fmla="*/ 152 w 304"/>
                  <a:gd name="T1" fmla="*/ 304 h 304"/>
                  <a:gd name="T2" fmla="*/ 122 w 304"/>
                  <a:gd name="T3" fmla="*/ 302 h 304"/>
                  <a:gd name="T4" fmla="*/ 92 w 304"/>
                  <a:gd name="T5" fmla="*/ 292 h 304"/>
                  <a:gd name="T6" fmla="*/ 66 w 304"/>
                  <a:gd name="T7" fmla="*/ 278 h 304"/>
                  <a:gd name="T8" fmla="*/ 44 w 304"/>
                  <a:gd name="T9" fmla="*/ 260 h 304"/>
                  <a:gd name="T10" fmla="*/ 26 w 304"/>
                  <a:gd name="T11" fmla="*/ 238 h 304"/>
                  <a:gd name="T12" fmla="*/ 12 w 304"/>
                  <a:gd name="T13" fmla="*/ 212 h 304"/>
                  <a:gd name="T14" fmla="*/ 2 w 304"/>
                  <a:gd name="T15" fmla="*/ 182 h 304"/>
                  <a:gd name="T16" fmla="*/ 0 w 304"/>
                  <a:gd name="T17" fmla="*/ 152 h 304"/>
                  <a:gd name="T18" fmla="*/ 0 w 304"/>
                  <a:gd name="T19" fmla="*/ 136 h 304"/>
                  <a:gd name="T20" fmla="*/ 6 w 304"/>
                  <a:gd name="T21" fmla="*/ 106 h 304"/>
                  <a:gd name="T22" fmla="*/ 18 w 304"/>
                  <a:gd name="T23" fmla="*/ 80 h 304"/>
                  <a:gd name="T24" fmla="*/ 34 w 304"/>
                  <a:gd name="T25" fmla="*/ 56 h 304"/>
                  <a:gd name="T26" fmla="*/ 56 w 304"/>
                  <a:gd name="T27" fmla="*/ 34 h 304"/>
                  <a:gd name="T28" fmla="*/ 80 w 304"/>
                  <a:gd name="T29" fmla="*/ 18 h 304"/>
                  <a:gd name="T30" fmla="*/ 106 w 304"/>
                  <a:gd name="T31" fmla="*/ 6 h 304"/>
                  <a:gd name="T32" fmla="*/ 136 w 304"/>
                  <a:gd name="T33" fmla="*/ 0 h 304"/>
                  <a:gd name="T34" fmla="*/ 152 w 304"/>
                  <a:gd name="T35" fmla="*/ 0 h 304"/>
                  <a:gd name="T36" fmla="*/ 182 w 304"/>
                  <a:gd name="T37" fmla="*/ 2 h 304"/>
                  <a:gd name="T38" fmla="*/ 212 w 304"/>
                  <a:gd name="T39" fmla="*/ 12 h 304"/>
                  <a:gd name="T40" fmla="*/ 238 w 304"/>
                  <a:gd name="T41" fmla="*/ 26 h 304"/>
                  <a:gd name="T42" fmla="*/ 260 w 304"/>
                  <a:gd name="T43" fmla="*/ 44 h 304"/>
                  <a:gd name="T44" fmla="*/ 278 w 304"/>
                  <a:gd name="T45" fmla="*/ 66 h 304"/>
                  <a:gd name="T46" fmla="*/ 292 w 304"/>
                  <a:gd name="T47" fmla="*/ 92 h 304"/>
                  <a:gd name="T48" fmla="*/ 302 w 304"/>
                  <a:gd name="T49" fmla="*/ 122 h 304"/>
                  <a:gd name="T50" fmla="*/ 304 w 304"/>
                  <a:gd name="T51" fmla="*/ 152 h 304"/>
                  <a:gd name="T52" fmla="*/ 304 w 304"/>
                  <a:gd name="T53" fmla="*/ 168 h 304"/>
                  <a:gd name="T54" fmla="*/ 298 w 304"/>
                  <a:gd name="T55" fmla="*/ 198 h 304"/>
                  <a:gd name="T56" fmla="*/ 286 w 304"/>
                  <a:gd name="T57" fmla="*/ 224 h 304"/>
                  <a:gd name="T58" fmla="*/ 270 w 304"/>
                  <a:gd name="T59" fmla="*/ 250 h 304"/>
                  <a:gd name="T60" fmla="*/ 250 w 304"/>
                  <a:gd name="T61" fmla="*/ 270 h 304"/>
                  <a:gd name="T62" fmla="*/ 224 w 304"/>
                  <a:gd name="T63" fmla="*/ 286 h 304"/>
                  <a:gd name="T64" fmla="*/ 198 w 304"/>
                  <a:gd name="T65" fmla="*/ 298 h 304"/>
                  <a:gd name="T66" fmla="*/ 168 w 304"/>
                  <a:gd name="T67" fmla="*/ 304 h 304"/>
                  <a:gd name="T68" fmla="*/ 152 w 304"/>
                  <a:gd name="T69" fmla="*/ 304 h 304"/>
                  <a:gd name="T70" fmla="*/ 152 w 304"/>
                  <a:gd name="T71" fmla="*/ 104 h 304"/>
                  <a:gd name="T72" fmla="*/ 134 w 304"/>
                  <a:gd name="T73" fmla="*/ 108 h 304"/>
                  <a:gd name="T74" fmla="*/ 118 w 304"/>
                  <a:gd name="T75" fmla="*/ 118 h 304"/>
                  <a:gd name="T76" fmla="*/ 108 w 304"/>
                  <a:gd name="T77" fmla="*/ 134 h 304"/>
                  <a:gd name="T78" fmla="*/ 104 w 304"/>
                  <a:gd name="T79" fmla="*/ 152 h 304"/>
                  <a:gd name="T80" fmla="*/ 106 w 304"/>
                  <a:gd name="T81" fmla="*/ 162 h 304"/>
                  <a:gd name="T82" fmla="*/ 112 w 304"/>
                  <a:gd name="T83" fmla="*/ 178 h 304"/>
                  <a:gd name="T84" fmla="*/ 126 w 304"/>
                  <a:gd name="T85" fmla="*/ 192 h 304"/>
                  <a:gd name="T86" fmla="*/ 142 w 304"/>
                  <a:gd name="T87" fmla="*/ 198 h 304"/>
                  <a:gd name="T88" fmla="*/ 152 w 304"/>
                  <a:gd name="T89" fmla="*/ 200 h 304"/>
                  <a:gd name="T90" fmla="*/ 170 w 304"/>
                  <a:gd name="T91" fmla="*/ 196 h 304"/>
                  <a:gd name="T92" fmla="*/ 186 w 304"/>
                  <a:gd name="T93" fmla="*/ 186 h 304"/>
                  <a:gd name="T94" fmla="*/ 196 w 304"/>
                  <a:gd name="T95" fmla="*/ 170 h 304"/>
                  <a:gd name="T96" fmla="*/ 200 w 304"/>
                  <a:gd name="T97" fmla="*/ 152 h 304"/>
                  <a:gd name="T98" fmla="*/ 198 w 304"/>
                  <a:gd name="T99" fmla="*/ 142 h 304"/>
                  <a:gd name="T100" fmla="*/ 192 w 304"/>
                  <a:gd name="T101" fmla="*/ 126 h 304"/>
                  <a:gd name="T102" fmla="*/ 178 w 304"/>
                  <a:gd name="T103" fmla="*/ 112 h 304"/>
                  <a:gd name="T104" fmla="*/ 162 w 304"/>
                  <a:gd name="T105" fmla="*/ 106 h 304"/>
                  <a:gd name="T106" fmla="*/ 152 w 304"/>
                  <a:gd name="T107" fmla="*/ 104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4">
                    <a:moveTo>
                      <a:pt x="152" y="304"/>
                    </a:moveTo>
                    <a:lnTo>
                      <a:pt x="152" y="304"/>
                    </a:lnTo>
                    <a:lnTo>
                      <a:pt x="136" y="304"/>
                    </a:lnTo>
                    <a:lnTo>
                      <a:pt x="122" y="302"/>
                    </a:lnTo>
                    <a:lnTo>
                      <a:pt x="106" y="298"/>
                    </a:lnTo>
                    <a:lnTo>
                      <a:pt x="92" y="292"/>
                    </a:lnTo>
                    <a:lnTo>
                      <a:pt x="80" y="286"/>
                    </a:lnTo>
                    <a:lnTo>
                      <a:pt x="66" y="278"/>
                    </a:lnTo>
                    <a:lnTo>
                      <a:pt x="56" y="270"/>
                    </a:lnTo>
                    <a:lnTo>
                      <a:pt x="44" y="260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4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2"/>
                    </a:lnTo>
                    <a:lnTo>
                      <a:pt x="0" y="168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36"/>
                    </a:lnTo>
                    <a:lnTo>
                      <a:pt x="2" y="122"/>
                    </a:lnTo>
                    <a:lnTo>
                      <a:pt x="6" y="106"/>
                    </a:lnTo>
                    <a:lnTo>
                      <a:pt x="12" y="92"/>
                    </a:lnTo>
                    <a:lnTo>
                      <a:pt x="18" y="80"/>
                    </a:lnTo>
                    <a:lnTo>
                      <a:pt x="26" y="66"/>
                    </a:lnTo>
                    <a:lnTo>
                      <a:pt x="34" y="56"/>
                    </a:lnTo>
                    <a:lnTo>
                      <a:pt x="44" y="44"/>
                    </a:lnTo>
                    <a:lnTo>
                      <a:pt x="56" y="34"/>
                    </a:lnTo>
                    <a:lnTo>
                      <a:pt x="66" y="26"/>
                    </a:lnTo>
                    <a:lnTo>
                      <a:pt x="80" y="18"/>
                    </a:lnTo>
                    <a:lnTo>
                      <a:pt x="92" y="12"/>
                    </a:lnTo>
                    <a:lnTo>
                      <a:pt x="106" y="6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0"/>
                    </a:lnTo>
                    <a:lnTo>
                      <a:pt x="182" y="2"/>
                    </a:lnTo>
                    <a:lnTo>
                      <a:pt x="198" y="6"/>
                    </a:lnTo>
                    <a:lnTo>
                      <a:pt x="212" y="12"/>
                    </a:lnTo>
                    <a:lnTo>
                      <a:pt x="224" y="18"/>
                    </a:lnTo>
                    <a:lnTo>
                      <a:pt x="238" y="26"/>
                    </a:lnTo>
                    <a:lnTo>
                      <a:pt x="250" y="34"/>
                    </a:lnTo>
                    <a:lnTo>
                      <a:pt x="260" y="44"/>
                    </a:lnTo>
                    <a:lnTo>
                      <a:pt x="270" y="56"/>
                    </a:lnTo>
                    <a:lnTo>
                      <a:pt x="278" y="66"/>
                    </a:lnTo>
                    <a:lnTo>
                      <a:pt x="286" y="80"/>
                    </a:lnTo>
                    <a:lnTo>
                      <a:pt x="292" y="92"/>
                    </a:lnTo>
                    <a:lnTo>
                      <a:pt x="298" y="106"/>
                    </a:lnTo>
                    <a:lnTo>
                      <a:pt x="302" y="122"/>
                    </a:lnTo>
                    <a:lnTo>
                      <a:pt x="304" y="136"/>
                    </a:lnTo>
                    <a:lnTo>
                      <a:pt x="304" y="152"/>
                    </a:lnTo>
                    <a:lnTo>
                      <a:pt x="304" y="152"/>
                    </a:lnTo>
                    <a:lnTo>
                      <a:pt x="304" y="168"/>
                    </a:lnTo>
                    <a:lnTo>
                      <a:pt x="302" y="182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4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0"/>
                    </a:lnTo>
                    <a:lnTo>
                      <a:pt x="250" y="270"/>
                    </a:lnTo>
                    <a:lnTo>
                      <a:pt x="238" y="278"/>
                    </a:lnTo>
                    <a:lnTo>
                      <a:pt x="224" y="286"/>
                    </a:lnTo>
                    <a:lnTo>
                      <a:pt x="212" y="292"/>
                    </a:lnTo>
                    <a:lnTo>
                      <a:pt x="198" y="298"/>
                    </a:lnTo>
                    <a:lnTo>
                      <a:pt x="182" y="302"/>
                    </a:lnTo>
                    <a:lnTo>
                      <a:pt x="168" y="304"/>
                    </a:lnTo>
                    <a:lnTo>
                      <a:pt x="152" y="304"/>
                    </a:lnTo>
                    <a:lnTo>
                      <a:pt x="152" y="304"/>
                    </a:lnTo>
                    <a:close/>
                    <a:moveTo>
                      <a:pt x="152" y="104"/>
                    </a:moveTo>
                    <a:lnTo>
                      <a:pt x="152" y="104"/>
                    </a:lnTo>
                    <a:lnTo>
                      <a:pt x="142" y="106"/>
                    </a:lnTo>
                    <a:lnTo>
                      <a:pt x="134" y="108"/>
                    </a:lnTo>
                    <a:lnTo>
                      <a:pt x="126" y="112"/>
                    </a:lnTo>
                    <a:lnTo>
                      <a:pt x="118" y="118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2"/>
                    </a:lnTo>
                    <a:lnTo>
                      <a:pt x="104" y="152"/>
                    </a:lnTo>
                    <a:lnTo>
                      <a:pt x="104" y="152"/>
                    </a:lnTo>
                    <a:lnTo>
                      <a:pt x="106" y="162"/>
                    </a:lnTo>
                    <a:lnTo>
                      <a:pt x="108" y="170"/>
                    </a:lnTo>
                    <a:lnTo>
                      <a:pt x="112" y="178"/>
                    </a:lnTo>
                    <a:lnTo>
                      <a:pt x="118" y="186"/>
                    </a:lnTo>
                    <a:lnTo>
                      <a:pt x="126" y="192"/>
                    </a:lnTo>
                    <a:lnTo>
                      <a:pt x="134" y="196"/>
                    </a:lnTo>
                    <a:lnTo>
                      <a:pt x="142" y="198"/>
                    </a:lnTo>
                    <a:lnTo>
                      <a:pt x="152" y="200"/>
                    </a:lnTo>
                    <a:lnTo>
                      <a:pt x="152" y="200"/>
                    </a:lnTo>
                    <a:lnTo>
                      <a:pt x="162" y="198"/>
                    </a:lnTo>
                    <a:lnTo>
                      <a:pt x="170" y="196"/>
                    </a:lnTo>
                    <a:lnTo>
                      <a:pt x="178" y="192"/>
                    </a:lnTo>
                    <a:lnTo>
                      <a:pt x="186" y="186"/>
                    </a:lnTo>
                    <a:lnTo>
                      <a:pt x="192" y="178"/>
                    </a:lnTo>
                    <a:lnTo>
                      <a:pt x="196" y="170"/>
                    </a:lnTo>
                    <a:lnTo>
                      <a:pt x="198" y="162"/>
                    </a:lnTo>
                    <a:lnTo>
                      <a:pt x="200" y="152"/>
                    </a:lnTo>
                    <a:lnTo>
                      <a:pt x="200" y="152"/>
                    </a:lnTo>
                    <a:lnTo>
                      <a:pt x="198" y="142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18"/>
                    </a:lnTo>
                    <a:lnTo>
                      <a:pt x="178" y="112"/>
                    </a:lnTo>
                    <a:lnTo>
                      <a:pt x="170" y="108"/>
                    </a:lnTo>
                    <a:lnTo>
                      <a:pt x="162" y="106"/>
                    </a:lnTo>
                    <a:lnTo>
                      <a:pt x="152" y="104"/>
                    </a:lnTo>
                    <a:lnTo>
                      <a:pt x="152" y="104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7"/>
              <p:cNvSpPr>
                <a:spLocks noEditPoints="1"/>
              </p:cNvSpPr>
              <p:nvPr/>
            </p:nvSpPr>
            <p:spPr bwMode="auto">
              <a:xfrm>
                <a:off x="6002359" y="2994156"/>
                <a:ext cx="184112" cy="185323"/>
              </a:xfrm>
              <a:custGeom>
                <a:avLst/>
                <a:gdLst>
                  <a:gd name="T0" fmla="*/ 152 w 304"/>
                  <a:gd name="T1" fmla="*/ 306 h 306"/>
                  <a:gd name="T2" fmla="*/ 120 w 304"/>
                  <a:gd name="T3" fmla="*/ 302 h 306"/>
                  <a:gd name="T4" fmla="*/ 92 w 304"/>
                  <a:gd name="T5" fmla="*/ 294 h 306"/>
                  <a:gd name="T6" fmla="*/ 66 w 304"/>
                  <a:gd name="T7" fmla="*/ 280 h 306"/>
                  <a:gd name="T8" fmla="*/ 44 w 304"/>
                  <a:gd name="T9" fmla="*/ 262 h 306"/>
                  <a:gd name="T10" fmla="*/ 26 w 304"/>
                  <a:gd name="T11" fmla="*/ 238 h 306"/>
                  <a:gd name="T12" fmla="*/ 12 w 304"/>
                  <a:gd name="T13" fmla="*/ 212 h 306"/>
                  <a:gd name="T14" fmla="*/ 2 w 304"/>
                  <a:gd name="T15" fmla="*/ 184 h 306"/>
                  <a:gd name="T16" fmla="*/ 0 w 304"/>
                  <a:gd name="T17" fmla="*/ 154 h 306"/>
                  <a:gd name="T18" fmla="*/ 0 w 304"/>
                  <a:gd name="T19" fmla="*/ 138 h 306"/>
                  <a:gd name="T20" fmla="*/ 6 w 304"/>
                  <a:gd name="T21" fmla="*/ 108 h 306"/>
                  <a:gd name="T22" fmla="*/ 18 w 304"/>
                  <a:gd name="T23" fmla="*/ 80 h 306"/>
                  <a:gd name="T24" fmla="*/ 34 w 304"/>
                  <a:gd name="T25" fmla="*/ 56 h 306"/>
                  <a:gd name="T26" fmla="*/ 54 w 304"/>
                  <a:gd name="T27" fmla="*/ 36 h 306"/>
                  <a:gd name="T28" fmla="*/ 78 w 304"/>
                  <a:gd name="T29" fmla="*/ 20 h 306"/>
                  <a:gd name="T30" fmla="*/ 106 w 304"/>
                  <a:gd name="T31" fmla="*/ 8 h 306"/>
                  <a:gd name="T32" fmla="*/ 136 w 304"/>
                  <a:gd name="T33" fmla="*/ 2 h 306"/>
                  <a:gd name="T34" fmla="*/ 152 w 304"/>
                  <a:gd name="T35" fmla="*/ 0 h 306"/>
                  <a:gd name="T36" fmla="*/ 182 w 304"/>
                  <a:gd name="T37" fmla="*/ 4 h 306"/>
                  <a:gd name="T38" fmla="*/ 212 w 304"/>
                  <a:gd name="T39" fmla="*/ 12 h 306"/>
                  <a:gd name="T40" fmla="*/ 236 w 304"/>
                  <a:gd name="T41" fmla="*/ 26 h 306"/>
                  <a:gd name="T42" fmla="*/ 260 w 304"/>
                  <a:gd name="T43" fmla="*/ 46 h 306"/>
                  <a:gd name="T44" fmla="*/ 278 w 304"/>
                  <a:gd name="T45" fmla="*/ 68 h 306"/>
                  <a:gd name="T46" fmla="*/ 292 w 304"/>
                  <a:gd name="T47" fmla="*/ 94 h 306"/>
                  <a:gd name="T48" fmla="*/ 302 w 304"/>
                  <a:gd name="T49" fmla="*/ 122 h 306"/>
                  <a:gd name="T50" fmla="*/ 304 w 304"/>
                  <a:gd name="T51" fmla="*/ 154 h 306"/>
                  <a:gd name="T52" fmla="*/ 304 w 304"/>
                  <a:gd name="T53" fmla="*/ 168 h 306"/>
                  <a:gd name="T54" fmla="*/ 298 w 304"/>
                  <a:gd name="T55" fmla="*/ 198 h 306"/>
                  <a:gd name="T56" fmla="*/ 286 w 304"/>
                  <a:gd name="T57" fmla="*/ 226 h 306"/>
                  <a:gd name="T58" fmla="*/ 270 w 304"/>
                  <a:gd name="T59" fmla="*/ 250 h 306"/>
                  <a:gd name="T60" fmla="*/ 248 w 304"/>
                  <a:gd name="T61" fmla="*/ 272 h 306"/>
                  <a:gd name="T62" fmla="*/ 224 w 304"/>
                  <a:gd name="T63" fmla="*/ 288 h 306"/>
                  <a:gd name="T64" fmla="*/ 198 w 304"/>
                  <a:gd name="T65" fmla="*/ 300 h 306"/>
                  <a:gd name="T66" fmla="*/ 168 w 304"/>
                  <a:gd name="T67" fmla="*/ 306 h 306"/>
                  <a:gd name="T68" fmla="*/ 152 w 304"/>
                  <a:gd name="T69" fmla="*/ 306 h 306"/>
                  <a:gd name="T70" fmla="*/ 152 w 304"/>
                  <a:gd name="T71" fmla="*/ 106 h 306"/>
                  <a:gd name="T72" fmla="*/ 134 w 304"/>
                  <a:gd name="T73" fmla="*/ 110 h 306"/>
                  <a:gd name="T74" fmla="*/ 118 w 304"/>
                  <a:gd name="T75" fmla="*/ 120 h 306"/>
                  <a:gd name="T76" fmla="*/ 108 w 304"/>
                  <a:gd name="T77" fmla="*/ 134 h 306"/>
                  <a:gd name="T78" fmla="*/ 104 w 304"/>
                  <a:gd name="T79" fmla="*/ 154 h 306"/>
                  <a:gd name="T80" fmla="*/ 106 w 304"/>
                  <a:gd name="T81" fmla="*/ 164 h 306"/>
                  <a:gd name="T82" fmla="*/ 112 w 304"/>
                  <a:gd name="T83" fmla="*/ 180 h 306"/>
                  <a:gd name="T84" fmla="*/ 126 w 304"/>
                  <a:gd name="T85" fmla="*/ 192 h 306"/>
                  <a:gd name="T86" fmla="*/ 142 w 304"/>
                  <a:gd name="T87" fmla="*/ 200 h 306"/>
                  <a:gd name="T88" fmla="*/ 152 w 304"/>
                  <a:gd name="T89" fmla="*/ 202 h 306"/>
                  <a:gd name="T90" fmla="*/ 170 w 304"/>
                  <a:gd name="T91" fmla="*/ 198 h 306"/>
                  <a:gd name="T92" fmla="*/ 186 w 304"/>
                  <a:gd name="T93" fmla="*/ 188 h 306"/>
                  <a:gd name="T94" fmla="*/ 196 w 304"/>
                  <a:gd name="T95" fmla="*/ 172 h 306"/>
                  <a:gd name="T96" fmla="*/ 200 w 304"/>
                  <a:gd name="T97" fmla="*/ 154 h 306"/>
                  <a:gd name="T98" fmla="*/ 198 w 304"/>
                  <a:gd name="T99" fmla="*/ 144 h 306"/>
                  <a:gd name="T100" fmla="*/ 192 w 304"/>
                  <a:gd name="T101" fmla="*/ 126 h 306"/>
                  <a:gd name="T102" fmla="*/ 178 w 304"/>
                  <a:gd name="T103" fmla="*/ 114 h 306"/>
                  <a:gd name="T104" fmla="*/ 162 w 304"/>
                  <a:gd name="T105" fmla="*/ 106 h 306"/>
                  <a:gd name="T106" fmla="*/ 152 w 304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4" h="306">
                    <a:moveTo>
                      <a:pt x="152" y="306"/>
                    </a:moveTo>
                    <a:lnTo>
                      <a:pt x="152" y="306"/>
                    </a:lnTo>
                    <a:lnTo>
                      <a:pt x="136" y="306"/>
                    </a:lnTo>
                    <a:lnTo>
                      <a:pt x="120" y="302"/>
                    </a:lnTo>
                    <a:lnTo>
                      <a:pt x="106" y="300"/>
                    </a:lnTo>
                    <a:lnTo>
                      <a:pt x="92" y="294"/>
                    </a:lnTo>
                    <a:lnTo>
                      <a:pt x="78" y="288"/>
                    </a:lnTo>
                    <a:lnTo>
                      <a:pt x="66" y="280"/>
                    </a:lnTo>
                    <a:lnTo>
                      <a:pt x="54" y="272"/>
                    </a:lnTo>
                    <a:lnTo>
                      <a:pt x="44" y="262"/>
                    </a:lnTo>
                    <a:lnTo>
                      <a:pt x="34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6" y="198"/>
                    </a:lnTo>
                    <a:lnTo>
                      <a:pt x="2" y="184"/>
                    </a:lnTo>
                    <a:lnTo>
                      <a:pt x="0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2"/>
                    </a:lnTo>
                    <a:lnTo>
                      <a:pt x="6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4" y="56"/>
                    </a:lnTo>
                    <a:lnTo>
                      <a:pt x="44" y="46"/>
                    </a:lnTo>
                    <a:lnTo>
                      <a:pt x="54" y="36"/>
                    </a:lnTo>
                    <a:lnTo>
                      <a:pt x="66" y="26"/>
                    </a:lnTo>
                    <a:lnTo>
                      <a:pt x="78" y="20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0" y="4"/>
                    </a:lnTo>
                    <a:lnTo>
                      <a:pt x="136" y="2"/>
                    </a:lnTo>
                    <a:lnTo>
                      <a:pt x="152" y="0"/>
                    </a:lnTo>
                    <a:lnTo>
                      <a:pt x="152" y="0"/>
                    </a:lnTo>
                    <a:lnTo>
                      <a:pt x="168" y="2"/>
                    </a:lnTo>
                    <a:lnTo>
                      <a:pt x="182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4" y="20"/>
                    </a:lnTo>
                    <a:lnTo>
                      <a:pt x="236" y="26"/>
                    </a:lnTo>
                    <a:lnTo>
                      <a:pt x="248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78" y="68"/>
                    </a:lnTo>
                    <a:lnTo>
                      <a:pt x="286" y="80"/>
                    </a:lnTo>
                    <a:lnTo>
                      <a:pt x="292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4" y="154"/>
                    </a:lnTo>
                    <a:lnTo>
                      <a:pt x="304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2" y="212"/>
                    </a:lnTo>
                    <a:lnTo>
                      <a:pt x="286" y="226"/>
                    </a:lnTo>
                    <a:lnTo>
                      <a:pt x="278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48" y="272"/>
                    </a:lnTo>
                    <a:lnTo>
                      <a:pt x="236" y="280"/>
                    </a:lnTo>
                    <a:lnTo>
                      <a:pt x="224" y="288"/>
                    </a:lnTo>
                    <a:lnTo>
                      <a:pt x="212" y="294"/>
                    </a:lnTo>
                    <a:lnTo>
                      <a:pt x="198" y="300"/>
                    </a:lnTo>
                    <a:lnTo>
                      <a:pt x="182" y="302"/>
                    </a:lnTo>
                    <a:lnTo>
                      <a:pt x="168" y="306"/>
                    </a:lnTo>
                    <a:lnTo>
                      <a:pt x="152" y="306"/>
                    </a:lnTo>
                    <a:lnTo>
                      <a:pt x="152" y="306"/>
                    </a:lnTo>
                    <a:close/>
                    <a:moveTo>
                      <a:pt x="152" y="106"/>
                    </a:moveTo>
                    <a:lnTo>
                      <a:pt x="152" y="106"/>
                    </a:lnTo>
                    <a:lnTo>
                      <a:pt x="142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18" y="120"/>
                    </a:lnTo>
                    <a:lnTo>
                      <a:pt x="112" y="126"/>
                    </a:lnTo>
                    <a:lnTo>
                      <a:pt x="108" y="134"/>
                    </a:lnTo>
                    <a:lnTo>
                      <a:pt x="106" y="144"/>
                    </a:lnTo>
                    <a:lnTo>
                      <a:pt x="104" y="154"/>
                    </a:lnTo>
                    <a:lnTo>
                      <a:pt x="104" y="154"/>
                    </a:lnTo>
                    <a:lnTo>
                      <a:pt x="106" y="164"/>
                    </a:lnTo>
                    <a:lnTo>
                      <a:pt x="108" y="172"/>
                    </a:lnTo>
                    <a:lnTo>
                      <a:pt x="112" y="180"/>
                    </a:lnTo>
                    <a:lnTo>
                      <a:pt x="118" y="188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2" y="200"/>
                    </a:lnTo>
                    <a:lnTo>
                      <a:pt x="152" y="202"/>
                    </a:lnTo>
                    <a:lnTo>
                      <a:pt x="152" y="202"/>
                    </a:lnTo>
                    <a:lnTo>
                      <a:pt x="162" y="200"/>
                    </a:lnTo>
                    <a:lnTo>
                      <a:pt x="170" y="198"/>
                    </a:lnTo>
                    <a:lnTo>
                      <a:pt x="178" y="192"/>
                    </a:lnTo>
                    <a:lnTo>
                      <a:pt x="186" y="188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198" y="164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198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78" y="114"/>
                    </a:lnTo>
                    <a:lnTo>
                      <a:pt x="170" y="110"/>
                    </a:lnTo>
                    <a:lnTo>
                      <a:pt x="162" y="106"/>
                    </a:lnTo>
                    <a:lnTo>
                      <a:pt x="152" y="106"/>
                    </a:lnTo>
                    <a:lnTo>
                      <a:pt x="152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8"/>
              <p:cNvSpPr>
                <a:spLocks noEditPoints="1"/>
              </p:cNvSpPr>
              <p:nvPr/>
            </p:nvSpPr>
            <p:spPr bwMode="auto">
              <a:xfrm>
                <a:off x="6245822" y="2850015"/>
                <a:ext cx="185323" cy="185323"/>
              </a:xfrm>
              <a:custGeom>
                <a:avLst/>
                <a:gdLst>
                  <a:gd name="T0" fmla="*/ 154 w 306"/>
                  <a:gd name="T1" fmla="*/ 306 h 306"/>
                  <a:gd name="T2" fmla="*/ 122 w 306"/>
                  <a:gd name="T3" fmla="*/ 302 h 306"/>
                  <a:gd name="T4" fmla="*/ 94 w 306"/>
                  <a:gd name="T5" fmla="*/ 294 h 306"/>
                  <a:gd name="T6" fmla="*/ 68 w 306"/>
                  <a:gd name="T7" fmla="*/ 280 h 306"/>
                  <a:gd name="T8" fmla="*/ 46 w 306"/>
                  <a:gd name="T9" fmla="*/ 262 h 306"/>
                  <a:gd name="T10" fmla="*/ 26 w 306"/>
                  <a:gd name="T11" fmla="*/ 238 h 306"/>
                  <a:gd name="T12" fmla="*/ 12 w 306"/>
                  <a:gd name="T13" fmla="*/ 212 h 306"/>
                  <a:gd name="T14" fmla="*/ 4 w 306"/>
                  <a:gd name="T15" fmla="*/ 184 h 306"/>
                  <a:gd name="T16" fmla="*/ 0 w 306"/>
                  <a:gd name="T17" fmla="*/ 154 h 306"/>
                  <a:gd name="T18" fmla="*/ 2 w 306"/>
                  <a:gd name="T19" fmla="*/ 138 h 306"/>
                  <a:gd name="T20" fmla="*/ 8 w 306"/>
                  <a:gd name="T21" fmla="*/ 108 h 306"/>
                  <a:gd name="T22" fmla="*/ 18 w 306"/>
                  <a:gd name="T23" fmla="*/ 80 h 306"/>
                  <a:gd name="T24" fmla="*/ 36 w 306"/>
                  <a:gd name="T25" fmla="*/ 56 h 306"/>
                  <a:gd name="T26" fmla="*/ 56 w 306"/>
                  <a:gd name="T27" fmla="*/ 36 h 306"/>
                  <a:gd name="T28" fmla="*/ 80 w 306"/>
                  <a:gd name="T29" fmla="*/ 18 h 306"/>
                  <a:gd name="T30" fmla="*/ 108 w 306"/>
                  <a:gd name="T31" fmla="*/ 8 h 306"/>
                  <a:gd name="T32" fmla="*/ 138 w 306"/>
                  <a:gd name="T33" fmla="*/ 2 h 306"/>
                  <a:gd name="T34" fmla="*/ 154 w 306"/>
                  <a:gd name="T35" fmla="*/ 0 h 306"/>
                  <a:gd name="T36" fmla="*/ 184 w 306"/>
                  <a:gd name="T37" fmla="*/ 4 h 306"/>
                  <a:gd name="T38" fmla="*/ 212 w 306"/>
                  <a:gd name="T39" fmla="*/ 12 h 306"/>
                  <a:gd name="T40" fmla="*/ 238 w 306"/>
                  <a:gd name="T41" fmla="*/ 26 h 306"/>
                  <a:gd name="T42" fmla="*/ 260 w 306"/>
                  <a:gd name="T43" fmla="*/ 46 h 306"/>
                  <a:gd name="T44" fmla="*/ 280 w 306"/>
                  <a:gd name="T45" fmla="*/ 68 h 306"/>
                  <a:gd name="T46" fmla="*/ 294 w 306"/>
                  <a:gd name="T47" fmla="*/ 94 h 306"/>
                  <a:gd name="T48" fmla="*/ 302 w 306"/>
                  <a:gd name="T49" fmla="*/ 122 h 306"/>
                  <a:gd name="T50" fmla="*/ 306 w 306"/>
                  <a:gd name="T51" fmla="*/ 154 h 306"/>
                  <a:gd name="T52" fmla="*/ 304 w 306"/>
                  <a:gd name="T53" fmla="*/ 168 h 306"/>
                  <a:gd name="T54" fmla="*/ 298 w 306"/>
                  <a:gd name="T55" fmla="*/ 198 h 306"/>
                  <a:gd name="T56" fmla="*/ 288 w 306"/>
                  <a:gd name="T57" fmla="*/ 226 h 306"/>
                  <a:gd name="T58" fmla="*/ 270 w 306"/>
                  <a:gd name="T59" fmla="*/ 250 h 306"/>
                  <a:gd name="T60" fmla="*/ 250 w 306"/>
                  <a:gd name="T61" fmla="*/ 270 h 306"/>
                  <a:gd name="T62" fmla="*/ 226 w 306"/>
                  <a:gd name="T63" fmla="*/ 288 h 306"/>
                  <a:gd name="T64" fmla="*/ 198 w 306"/>
                  <a:gd name="T65" fmla="*/ 298 h 306"/>
                  <a:gd name="T66" fmla="*/ 168 w 306"/>
                  <a:gd name="T67" fmla="*/ 306 h 306"/>
                  <a:gd name="T68" fmla="*/ 154 w 306"/>
                  <a:gd name="T69" fmla="*/ 306 h 306"/>
                  <a:gd name="T70" fmla="*/ 154 w 306"/>
                  <a:gd name="T71" fmla="*/ 106 h 306"/>
                  <a:gd name="T72" fmla="*/ 134 w 306"/>
                  <a:gd name="T73" fmla="*/ 110 h 306"/>
                  <a:gd name="T74" fmla="*/ 120 w 306"/>
                  <a:gd name="T75" fmla="*/ 120 h 306"/>
                  <a:gd name="T76" fmla="*/ 110 w 306"/>
                  <a:gd name="T77" fmla="*/ 134 h 306"/>
                  <a:gd name="T78" fmla="*/ 106 w 306"/>
                  <a:gd name="T79" fmla="*/ 154 h 306"/>
                  <a:gd name="T80" fmla="*/ 106 w 306"/>
                  <a:gd name="T81" fmla="*/ 162 h 306"/>
                  <a:gd name="T82" fmla="*/ 114 w 306"/>
                  <a:gd name="T83" fmla="*/ 180 h 306"/>
                  <a:gd name="T84" fmla="*/ 126 w 306"/>
                  <a:gd name="T85" fmla="*/ 192 h 306"/>
                  <a:gd name="T86" fmla="*/ 144 w 306"/>
                  <a:gd name="T87" fmla="*/ 200 h 306"/>
                  <a:gd name="T88" fmla="*/ 154 w 306"/>
                  <a:gd name="T89" fmla="*/ 200 h 306"/>
                  <a:gd name="T90" fmla="*/ 172 w 306"/>
                  <a:gd name="T91" fmla="*/ 198 h 306"/>
                  <a:gd name="T92" fmla="*/ 186 w 306"/>
                  <a:gd name="T93" fmla="*/ 186 h 306"/>
                  <a:gd name="T94" fmla="*/ 196 w 306"/>
                  <a:gd name="T95" fmla="*/ 172 h 306"/>
                  <a:gd name="T96" fmla="*/ 200 w 306"/>
                  <a:gd name="T97" fmla="*/ 154 h 306"/>
                  <a:gd name="T98" fmla="*/ 200 w 306"/>
                  <a:gd name="T99" fmla="*/ 144 h 306"/>
                  <a:gd name="T100" fmla="*/ 192 w 306"/>
                  <a:gd name="T101" fmla="*/ 126 h 306"/>
                  <a:gd name="T102" fmla="*/ 180 w 306"/>
                  <a:gd name="T103" fmla="*/ 114 h 306"/>
                  <a:gd name="T104" fmla="*/ 162 w 306"/>
                  <a:gd name="T105" fmla="*/ 106 h 306"/>
                  <a:gd name="T106" fmla="*/ 154 w 306"/>
                  <a:gd name="T107" fmla="*/ 1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6" h="306">
                    <a:moveTo>
                      <a:pt x="154" y="306"/>
                    </a:moveTo>
                    <a:lnTo>
                      <a:pt x="154" y="306"/>
                    </a:lnTo>
                    <a:lnTo>
                      <a:pt x="138" y="306"/>
                    </a:lnTo>
                    <a:lnTo>
                      <a:pt x="122" y="302"/>
                    </a:lnTo>
                    <a:lnTo>
                      <a:pt x="108" y="298"/>
                    </a:lnTo>
                    <a:lnTo>
                      <a:pt x="94" y="294"/>
                    </a:lnTo>
                    <a:lnTo>
                      <a:pt x="80" y="288"/>
                    </a:lnTo>
                    <a:lnTo>
                      <a:pt x="68" y="280"/>
                    </a:lnTo>
                    <a:lnTo>
                      <a:pt x="56" y="270"/>
                    </a:lnTo>
                    <a:lnTo>
                      <a:pt x="46" y="262"/>
                    </a:lnTo>
                    <a:lnTo>
                      <a:pt x="36" y="250"/>
                    </a:lnTo>
                    <a:lnTo>
                      <a:pt x="26" y="238"/>
                    </a:lnTo>
                    <a:lnTo>
                      <a:pt x="18" y="226"/>
                    </a:lnTo>
                    <a:lnTo>
                      <a:pt x="12" y="212"/>
                    </a:lnTo>
                    <a:lnTo>
                      <a:pt x="8" y="198"/>
                    </a:lnTo>
                    <a:lnTo>
                      <a:pt x="4" y="184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2" y="138"/>
                    </a:lnTo>
                    <a:lnTo>
                      <a:pt x="4" y="122"/>
                    </a:lnTo>
                    <a:lnTo>
                      <a:pt x="8" y="108"/>
                    </a:lnTo>
                    <a:lnTo>
                      <a:pt x="12" y="94"/>
                    </a:lnTo>
                    <a:lnTo>
                      <a:pt x="18" y="80"/>
                    </a:lnTo>
                    <a:lnTo>
                      <a:pt x="26" y="68"/>
                    </a:lnTo>
                    <a:lnTo>
                      <a:pt x="36" y="56"/>
                    </a:lnTo>
                    <a:lnTo>
                      <a:pt x="46" y="46"/>
                    </a:lnTo>
                    <a:lnTo>
                      <a:pt x="56" y="36"/>
                    </a:lnTo>
                    <a:lnTo>
                      <a:pt x="68" y="26"/>
                    </a:lnTo>
                    <a:lnTo>
                      <a:pt x="80" y="18"/>
                    </a:lnTo>
                    <a:lnTo>
                      <a:pt x="94" y="12"/>
                    </a:lnTo>
                    <a:lnTo>
                      <a:pt x="108" y="8"/>
                    </a:lnTo>
                    <a:lnTo>
                      <a:pt x="122" y="4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4" y="4"/>
                    </a:lnTo>
                    <a:lnTo>
                      <a:pt x="198" y="8"/>
                    </a:lnTo>
                    <a:lnTo>
                      <a:pt x="212" y="12"/>
                    </a:lnTo>
                    <a:lnTo>
                      <a:pt x="226" y="18"/>
                    </a:lnTo>
                    <a:lnTo>
                      <a:pt x="238" y="26"/>
                    </a:lnTo>
                    <a:lnTo>
                      <a:pt x="250" y="36"/>
                    </a:lnTo>
                    <a:lnTo>
                      <a:pt x="260" y="46"/>
                    </a:lnTo>
                    <a:lnTo>
                      <a:pt x="270" y="56"/>
                    </a:lnTo>
                    <a:lnTo>
                      <a:pt x="280" y="68"/>
                    </a:lnTo>
                    <a:lnTo>
                      <a:pt x="288" y="80"/>
                    </a:lnTo>
                    <a:lnTo>
                      <a:pt x="294" y="94"/>
                    </a:lnTo>
                    <a:lnTo>
                      <a:pt x="298" y="108"/>
                    </a:lnTo>
                    <a:lnTo>
                      <a:pt x="302" y="122"/>
                    </a:lnTo>
                    <a:lnTo>
                      <a:pt x="304" y="138"/>
                    </a:lnTo>
                    <a:lnTo>
                      <a:pt x="306" y="154"/>
                    </a:lnTo>
                    <a:lnTo>
                      <a:pt x="306" y="154"/>
                    </a:lnTo>
                    <a:lnTo>
                      <a:pt x="304" y="168"/>
                    </a:lnTo>
                    <a:lnTo>
                      <a:pt x="302" y="184"/>
                    </a:lnTo>
                    <a:lnTo>
                      <a:pt x="298" y="198"/>
                    </a:lnTo>
                    <a:lnTo>
                      <a:pt x="294" y="212"/>
                    </a:lnTo>
                    <a:lnTo>
                      <a:pt x="288" y="226"/>
                    </a:lnTo>
                    <a:lnTo>
                      <a:pt x="280" y="238"/>
                    </a:lnTo>
                    <a:lnTo>
                      <a:pt x="270" y="250"/>
                    </a:lnTo>
                    <a:lnTo>
                      <a:pt x="260" y="262"/>
                    </a:lnTo>
                    <a:lnTo>
                      <a:pt x="250" y="270"/>
                    </a:lnTo>
                    <a:lnTo>
                      <a:pt x="238" y="280"/>
                    </a:lnTo>
                    <a:lnTo>
                      <a:pt x="226" y="288"/>
                    </a:lnTo>
                    <a:lnTo>
                      <a:pt x="212" y="294"/>
                    </a:lnTo>
                    <a:lnTo>
                      <a:pt x="198" y="298"/>
                    </a:lnTo>
                    <a:lnTo>
                      <a:pt x="184" y="302"/>
                    </a:lnTo>
                    <a:lnTo>
                      <a:pt x="168" y="306"/>
                    </a:lnTo>
                    <a:lnTo>
                      <a:pt x="154" y="306"/>
                    </a:lnTo>
                    <a:lnTo>
                      <a:pt x="154" y="306"/>
                    </a:lnTo>
                    <a:close/>
                    <a:moveTo>
                      <a:pt x="154" y="106"/>
                    </a:moveTo>
                    <a:lnTo>
                      <a:pt x="154" y="106"/>
                    </a:lnTo>
                    <a:lnTo>
                      <a:pt x="144" y="106"/>
                    </a:lnTo>
                    <a:lnTo>
                      <a:pt x="134" y="110"/>
                    </a:lnTo>
                    <a:lnTo>
                      <a:pt x="126" y="114"/>
                    </a:lnTo>
                    <a:lnTo>
                      <a:pt x="120" y="120"/>
                    </a:lnTo>
                    <a:lnTo>
                      <a:pt x="114" y="126"/>
                    </a:lnTo>
                    <a:lnTo>
                      <a:pt x="110" y="134"/>
                    </a:lnTo>
                    <a:lnTo>
                      <a:pt x="106" y="144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06" y="162"/>
                    </a:lnTo>
                    <a:lnTo>
                      <a:pt x="110" y="172"/>
                    </a:lnTo>
                    <a:lnTo>
                      <a:pt x="114" y="180"/>
                    </a:lnTo>
                    <a:lnTo>
                      <a:pt x="120" y="186"/>
                    </a:lnTo>
                    <a:lnTo>
                      <a:pt x="126" y="192"/>
                    </a:lnTo>
                    <a:lnTo>
                      <a:pt x="134" y="198"/>
                    </a:lnTo>
                    <a:lnTo>
                      <a:pt x="144" y="200"/>
                    </a:lnTo>
                    <a:lnTo>
                      <a:pt x="154" y="200"/>
                    </a:lnTo>
                    <a:lnTo>
                      <a:pt x="154" y="200"/>
                    </a:lnTo>
                    <a:lnTo>
                      <a:pt x="162" y="200"/>
                    </a:lnTo>
                    <a:lnTo>
                      <a:pt x="172" y="198"/>
                    </a:lnTo>
                    <a:lnTo>
                      <a:pt x="180" y="192"/>
                    </a:lnTo>
                    <a:lnTo>
                      <a:pt x="186" y="186"/>
                    </a:lnTo>
                    <a:lnTo>
                      <a:pt x="192" y="180"/>
                    </a:lnTo>
                    <a:lnTo>
                      <a:pt x="196" y="172"/>
                    </a:lnTo>
                    <a:lnTo>
                      <a:pt x="200" y="162"/>
                    </a:lnTo>
                    <a:lnTo>
                      <a:pt x="200" y="154"/>
                    </a:lnTo>
                    <a:lnTo>
                      <a:pt x="200" y="154"/>
                    </a:lnTo>
                    <a:lnTo>
                      <a:pt x="200" y="144"/>
                    </a:lnTo>
                    <a:lnTo>
                      <a:pt x="196" y="134"/>
                    </a:lnTo>
                    <a:lnTo>
                      <a:pt x="192" y="126"/>
                    </a:lnTo>
                    <a:lnTo>
                      <a:pt x="186" y="120"/>
                    </a:lnTo>
                    <a:lnTo>
                      <a:pt x="180" y="114"/>
                    </a:lnTo>
                    <a:lnTo>
                      <a:pt x="172" y="110"/>
                    </a:lnTo>
                    <a:lnTo>
                      <a:pt x="162" y="106"/>
                    </a:lnTo>
                    <a:lnTo>
                      <a:pt x="154" y="106"/>
                    </a:lnTo>
                    <a:lnTo>
                      <a:pt x="154" y="106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9"/>
              <p:cNvSpPr>
                <a:spLocks/>
              </p:cNvSpPr>
              <p:nvPr/>
            </p:nvSpPr>
            <p:spPr bwMode="auto">
              <a:xfrm>
                <a:off x="5875176" y="3006268"/>
                <a:ext cx="190168" cy="102957"/>
              </a:xfrm>
              <a:custGeom>
                <a:avLst/>
                <a:gdLst>
                  <a:gd name="T0" fmla="*/ 262 w 314"/>
                  <a:gd name="T1" fmla="*/ 170 h 170"/>
                  <a:gd name="T2" fmla="*/ 262 w 314"/>
                  <a:gd name="T3" fmla="*/ 170 h 170"/>
                  <a:gd name="T4" fmla="*/ 254 w 314"/>
                  <a:gd name="T5" fmla="*/ 170 h 170"/>
                  <a:gd name="T6" fmla="*/ 246 w 314"/>
                  <a:gd name="T7" fmla="*/ 168 h 170"/>
                  <a:gd name="T8" fmla="*/ 36 w 314"/>
                  <a:gd name="T9" fmla="*/ 104 h 170"/>
                  <a:gd name="T10" fmla="*/ 36 w 314"/>
                  <a:gd name="T11" fmla="*/ 104 h 170"/>
                  <a:gd name="T12" fmla="*/ 26 w 314"/>
                  <a:gd name="T13" fmla="*/ 100 h 170"/>
                  <a:gd name="T14" fmla="*/ 18 w 314"/>
                  <a:gd name="T15" fmla="*/ 94 h 170"/>
                  <a:gd name="T16" fmla="*/ 10 w 314"/>
                  <a:gd name="T17" fmla="*/ 86 h 170"/>
                  <a:gd name="T18" fmla="*/ 6 w 314"/>
                  <a:gd name="T19" fmla="*/ 78 h 170"/>
                  <a:gd name="T20" fmla="*/ 2 w 314"/>
                  <a:gd name="T21" fmla="*/ 68 h 170"/>
                  <a:gd name="T22" fmla="*/ 0 w 314"/>
                  <a:gd name="T23" fmla="*/ 58 h 170"/>
                  <a:gd name="T24" fmla="*/ 0 w 314"/>
                  <a:gd name="T25" fmla="*/ 48 h 170"/>
                  <a:gd name="T26" fmla="*/ 2 w 314"/>
                  <a:gd name="T27" fmla="*/ 38 h 170"/>
                  <a:gd name="T28" fmla="*/ 2 w 314"/>
                  <a:gd name="T29" fmla="*/ 38 h 170"/>
                  <a:gd name="T30" fmla="*/ 6 w 314"/>
                  <a:gd name="T31" fmla="*/ 28 h 170"/>
                  <a:gd name="T32" fmla="*/ 12 w 314"/>
                  <a:gd name="T33" fmla="*/ 20 h 170"/>
                  <a:gd name="T34" fmla="*/ 18 w 314"/>
                  <a:gd name="T35" fmla="*/ 12 h 170"/>
                  <a:gd name="T36" fmla="*/ 28 w 314"/>
                  <a:gd name="T37" fmla="*/ 6 h 170"/>
                  <a:gd name="T38" fmla="*/ 36 w 314"/>
                  <a:gd name="T39" fmla="*/ 2 h 170"/>
                  <a:gd name="T40" fmla="*/ 46 w 314"/>
                  <a:gd name="T41" fmla="*/ 0 h 170"/>
                  <a:gd name="T42" fmla="*/ 56 w 314"/>
                  <a:gd name="T43" fmla="*/ 0 h 170"/>
                  <a:gd name="T44" fmla="*/ 68 w 314"/>
                  <a:gd name="T45" fmla="*/ 4 h 170"/>
                  <a:gd name="T46" fmla="*/ 278 w 314"/>
                  <a:gd name="T47" fmla="*/ 68 h 170"/>
                  <a:gd name="T48" fmla="*/ 278 w 314"/>
                  <a:gd name="T49" fmla="*/ 68 h 170"/>
                  <a:gd name="T50" fmla="*/ 286 w 314"/>
                  <a:gd name="T51" fmla="*/ 72 h 170"/>
                  <a:gd name="T52" fmla="*/ 296 w 314"/>
                  <a:gd name="T53" fmla="*/ 78 h 170"/>
                  <a:gd name="T54" fmla="*/ 302 w 314"/>
                  <a:gd name="T55" fmla="*/ 86 h 170"/>
                  <a:gd name="T56" fmla="*/ 308 w 314"/>
                  <a:gd name="T57" fmla="*/ 94 h 170"/>
                  <a:gd name="T58" fmla="*/ 312 w 314"/>
                  <a:gd name="T59" fmla="*/ 104 h 170"/>
                  <a:gd name="T60" fmla="*/ 314 w 314"/>
                  <a:gd name="T61" fmla="*/ 114 h 170"/>
                  <a:gd name="T62" fmla="*/ 314 w 314"/>
                  <a:gd name="T63" fmla="*/ 124 h 170"/>
                  <a:gd name="T64" fmla="*/ 312 w 314"/>
                  <a:gd name="T65" fmla="*/ 134 h 170"/>
                  <a:gd name="T66" fmla="*/ 312 w 314"/>
                  <a:gd name="T67" fmla="*/ 134 h 170"/>
                  <a:gd name="T68" fmla="*/ 308 w 314"/>
                  <a:gd name="T69" fmla="*/ 142 h 170"/>
                  <a:gd name="T70" fmla="*/ 304 w 314"/>
                  <a:gd name="T71" fmla="*/ 150 h 170"/>
                  <a:gd name="T72" fmla="*/ 298 w 314"/>
                  <a:gd name="T73" fmla="*/ 156 h 170"/>
                  <a:gd name="T74" fmla="*/ 292 w 314"/>
                  <a:gd name="T75" fmla="*/ 160 h 170"/>
                  <a:gd name="T76" fmla="*/ 286 w 314"/>
                  <a:gd name="T77" fmla="*/ 166 h 170"/>
                  <a:gd name="T78" fmla="*/ 278 w 314"/>
                  <a:gd name="T79" fmla="*/ 168 h 170"/>
                  <a:gd name="T80" fmla="*/ 270 w 314"/>
                  <a:gd name="T81" fmla="*/ 170 h 170"/>
                  <a:gd name="T82" fmla="*/ 262 w 314"/>
                  <a:gd name="T83" fmla="*/ 170 h 170"/>
                  <a:gd name="T84" fmla="*/ 262 w 314"/>
                  <a:gd name="T8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4" h="170">
                    <a:moveTo>
                      <a:pt x="262" y="170"/>
                    </a:moveTo>
                    <a:lnTo>
                      <a:pt x="262" y="170"/>
                    </a:lnTo>
                    <a:lnTo>
                      <a:pt x="254" y="170"/>
                    </a:lnTo>
                    <a:lnTo>
                      <a:pt x="246" y="168"/>
                    </a:lnTo>
                    <a:lnTo>
                      <a:pt x="36" y="104"/>
                    </a:lnTo>
                    <a:lnTo>
                      <a:pt x="36" y="104"/>
                    </a:lnTo>
                    <a:lnTo>
                      <a:pt x="26" y="100"/>
                    </a:lnTo>
                    <a:lnTo>
                      <a:pt x="18" y="94"/>
                    </a:lnTo>
                    <a:lnTo>
                      <a:pt x="10" y="86"/>
                    </a:lnTo>
                    <a:lnTo>
                      <a:pt x="6" y="78"/>
                    </a:lnTo>
                    <a:lnTo>
                      <a:pt x="2" y="6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6" y="28"/>
                    </a:lnTo>
                    <a:lnTo>
                      <a:pt x="12" y="20"/>
                    </a:lnTo>
                    <a:lnTo>
                      <a:pt x="18" y="12"/>
                    </a:lnTo>
                    <a:lnTo>
                      <a:pt x="28" y="6"/>
                    </a:lnTo>
                    <a:lnTo>
                      <a:pt x="36" y="2"/>
                    </a:lnTo>
                    <a:lnTo>
                      <a:pt x="46" y="0"/>
                    </a:lnTo>
                    <a:lnTo>
                      <a:pt x="56" y="0"/>
                    </a:lnTo>
                    <a:lnTo>
                      <a:pt x="68" y="4"/>
                    </a:lnTo>
                    <a:lnTo>
                      <a:pt x="278" y="68"/>
                    </a:lnTo>
                    <a:lnTo>
                      <a:pt x="278" y="68"/>
                    </a:lnTo>
                    <a:lnTo>
                      <a:pt x="286" y="72"/>
                    </a:lnTo>
                    <a:lnTo>
                      <a:pt x="296" y="78"/>
                    </a:lnTo>
                    <a:lnTo>
                      <a:pt x="302" y="86"/>
                    </a:lnTo>
                    <a:lnTo>
                      <a:pt x="308" y="94"/>
                    </a:lnTo>
                    <a:lnTo>
                      <a:pt x="312" y="104"/>
                    </a:lnTo>
                    <a:lnTo>
                      <a:pt x="314" y="114"/>
                    </a:lnTo>
                    <a:lnTo>
                      <a:pt x="314" y="124"/>
                    </a:lnTo>
                    <a:lnTo>
                      <a:pt x="312" y="134"/>
                    </a:lnTo>
                    <a:lnTo>
                      <a:pt x="312" y="134"/>
                    </a:lnTo>
                    <a:lnTo>
                      <a:pt x="308" y="142"/>
                    </a:lnTo>
                    <a:lnTo>
                      <a:pt x="304" y="150"/>
                    </a:lnTo>
                    <a:lnTo>
                      <a:pt x="298" y="156"/>
                    </a:lnTo>
                    <a:lnTo>
                      <a:pt x="292" y="160"/>
                    </a:lnTo>
                    <a:lnTo>
                      <a:pt x="286" y="166"/>
                    </a:lnTo>
                    <a:lnTo>
                      <a:pt x="278" y="168"/>
                    </a:lnTo>
                    <a:lnTo>
                      <a:pt x="270" y="170"/>
                    </a:lnTo>
                    <a:lnTo>
                      <a:pt x="262" y="170"/>
                    </a:lnTo>
                    <a:lnTo>
                      <a:pt x="262" y="170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0"/>
              <p:cNvSpPr>
                <a:spLocks/>
              </p:cNvSpPr>
              <p:nvPr/>
            </p:nvSpPr>
            <p:spPr bwMode="auto">
              <a:xfrm>
                <a:off x="6123485" y="2952972"/>
                <a:ext cx="202281" cy="156253"/>
              </a:xfrm>
              <a:custGeom>
                <a:avLst/>
                <a:gdLst>
                  <a:gd name="T0" fmla="*/ 52 w 334"/>
                  <a:gd name="T1" fmla="*/ 258 h 258"/>
                  <a:gd name="T2" fmla="*/ 52 w 334"/>
                  <a:gd name="T3" fmla="*/ 258 h 258"/>
                  <a:gd name="T4" fmla="*/ 40 w 334"/>
                  <a:gd name="T5" fmla="*/ 258 h 258"/>
                  <a:gd name="T6" fmla="*/ 28 w 334"/>
                  <a:gd name="T7" fmla="*/ 252 h 258"/>
                  <a:gd name="T8" fmla="*/ 16 w 334"/>
                  <a:gd name="T9" fmla="*/ 246 h 258"/>
                  <a:gd name="T10" fmla="*/ 8 w 334"/>
                  <a:gd name="T11" fmla="*/ 236 h 258"/>
                  <a:gd name="T12" fmla="*/ 8 w 334"/>
                  <a:gd name="T13" fmla="*/ 236 h 258"/>
                  <a:gd name="T14" fmla="*/ 4 w 334"/>
                  <a:gd name="T15" fmla="*/ 226 h 258"/>
                  <a:gd name="T16" fmla="*/ 0 w 334"/>
                  <a:gd name="T17" fmla="*/ 216 h 258"/>
                  <a:gd name="T18" fmla="*/ 0 w 334"/>
                  <a:gd name="T19" fmla="*/ 206 h 258"/>
                  <a:gd name="T20" fmla="*/ 0 w 334"/>
                  <a:gd name="T21" fmla="*/ 196 h 258"/>
                  <a:gd name="T22" fmla="*/ 4 w 334"/>
                  <a:gd name="T23" fmla="*/ 186 h 258"/>
                  <a:gd name="T24" fmla="*/ 8 w 334"/>
                  <a:gd name="T25" fmla="*/ 178 h 258"/>
                  <a:gd name="T26" fmla="*/ 14 w 334"/>
                  <a:gd name="T27" fmla="*/ 170 h 258"/>
                  <a:gd name="T28" fmla="*/ 22 w 334"/>
                  <a:gd name="T29" fmla="*/ 162 h 258"/>
                  <a:gd name="T30" fmla="*/ 252 w 334"/>
                  <a:gd name="T31" fmla="*/ 8 h 258"/>
                  <a:gd name="T32" fmla="*/ 252 w 334"/>
                  <a:gd name="T33" fmla="*/ 8 h 258"/>
                  <a:gd name="T34" fmla="*/ 262 w 334"/>
                  <a:gd name="T35" fmla="*/ 4 h 258"/>
                  <a:gd name="T36" fmla="*/ 272 w 334"/>
                  <a:gd name="T37" fmla="*/ 0 h 258"/>
                  <a:gd name="T38" fmla="*/ 282 w 334"/>
                  <a:gd name="T39" fmla="*/ 0 h 258"/>
                  <a:gd name="T40" fmla="*/ 292 w 334"/>
                  <a:gd name="T41" fmla="*/ 0 h 258"/>
                  <a:gd name="T42" fmla="*/ 302 w 334"/>
                  <a:gd name="T43" fmla="*/ 4 h 258"/>
                  <a:gd name="T44" fmla="*/ 310 w 334"/>
                  <a:gd name="T45" fmla="*/ 8 h 258"/>
                  <a:gd name="T46" fmla="*/ 318 w 334"/>
                  <a:gd name="T47" fmla="*/ 14 h 258"/>
                  <a:gd name="T48" fmla="*/ 326 w 334"/>
                  <a:gd name="T49" fmla="*/ 22 h 258"/>
                  <a:gd name="T50" fmla="*/ 326 w 334"/>
                  <a:gd name="T51" fmla="*/ 22 h 258"/>
                  <a:gd name="T52" fmla="*/ 330 w 334"/>
                  <a:gd name="T53" fmla="*/ 32 h 258"/>
                  <a:gd name="T54" fmla="*/ 334 w 334"/>
                  <a:gd name="T55" fmla="*/ 42 h 258"/>
                  <a:gd name="T56" fmla="*/ 334 w 334"/>
                  <a:gd name="T57" fmla="*/ 52 h 258"/>
                  <a:gd name="T58" fmla="*/ 334 w 334"/>
                  <a:gd name="T59" fmla="*/ 62 h 258"/>
                  <a:gd name="T60" fmla="*/ 330 w 334"/>
                  <a:gd name="T61" fmla="*/ 72 h 258"/>
                  <a:gd name="T62" fmla="*/ 326 w 334"/>
                  <a:gd name="T63" fmla="*/ 80 h 258"/>
                  <a:gd name="T64" fmla="*/ 320 w 334"/>
                  <a:gd name="T65" fmla="*/ 88 h 258"/>
                  <a:gd name="T66" fmla="*/ 312 w 334"/>
                  <a:gd name="T67" fmla="*/ 96 h 258"/>
                  <a:gd name="T68" fmla="*/ 82 w 334"/>
                  <a:gd name="T69" fmla="*/ 250 h 258"/>
                  <a:gd name="T70" fmla="*/ 82 w 334"/>
                  <a:gd name="T71" fmla="*/ 250 h 258"/>
                  <a:gd name="T72" fmla="*/ 74 w 334"/>
                  <a:gd name="T73" fmla="*/ 254 h 258"/>
                  <a:gd name="T74" fmla="*/ 66 w 334"/>
                  <a:gd name="T75" fmla="*/ 256 h 258"/>
                  <a:gd name="T76" fmla="*/ 52 w 334"/>
                  <a:gd name="T77" fmla="*/ 258 h 258"/>
                  <a:gd name="T78" fmla="*/ 52 w 334"/>
                  <a:gd name="T7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4" h="258">
                    <a:moveTo>
                      <a:pt x="52" y="258"/>
                    </a:moveTo>
                    <a:lnTo>
                      <a:pt x="52" y="258"/>
                    </a:lnTo>
                    <a:lnTo>
                      <a:pt x="40" y="258"/>
                    </a:lnTo>
                    <a:lnTo>
                      <a:pt x="28" y="252"/>
                    </a:lnTo>
                    <a:lnTo>
                      <a:pt x="16" y="246"/>
                    </a:lnTo>
                    <a:lnTo>
                      <a:pt x="8" y="236"/>
                    </a:lnTo>
                    <a:lnTo>
                      <a:pt x="8" y="236"/>
                    </a:lnTo>
                    <a:lnTo>
                      <a:pt x="4" y="226"/>
                    </a:lnTo>
                    <a:lnTo>
                      <a:pt x="0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4" y="186"/>
                    </a:lnTo>
                    <a:lnTo>
                      <a:pt x="8" y="178"/>
                    </a:lnTo>
                    <a:lnTo>
                      <a:pt x="14" y="170"/>
                    </a:lnTo>
                    <a:lnTo>
                      <a:pt x="22" y="162"/>
                    </a:lnTo>
                    <a:lnTo>
                      <a:pt x="252" y="8"/>
                    </a:lnTo>
                    <a:lnTo>
                      <a:pt x="252" y="8"/>
                    </a:lnTo>
                    <a:lnTo>
                      <a:pt x="262" y="4"/>
                    </a:lnTo>
                    <a:lnTo>
                      <a:pt x="272" y="0"/>
                    </a:lnTo>
                    <a:lnTo>
                      <a:pt x="282" y="0"/>
                    </a:lnTo>
                    <a:lnTo>
                      <a:pt x="292" y="0"/>
                    </a:lnTo>
                    <a:lnTo>
                      <a:pt x="302" y="4"/>
                    </a:lnTo>
                    <a:lnTo>
                      <a:pt x="310" y="8"/>
                    </a:lnTo>
                    <a:lnTo>
                      <a:pt x="318" y="14"/>
                    </a:lnTo>
                    <a:lnTo>
                      <a:pt x="326" y="22"/>
                    </a:lnTo>
                    <a:lnTo>
                      <a:pt x="326" y="22"/>
                    </a:lnTo>
                    <a:lnTo>
                      <a:pt x="330" y="32"/>
                    </a:lnTo>
                    <a:lnTo>
                      <a:pt x="334" y="42"/>
                    </a:lnTo>
                    <a:lnTo>
                      <a:pt x="334" y="52"/>
                    </a:lnTo>
                    <a:lnTo>
                      <a:pt x="334" y="62"/>
                    </a:lnTo>
                    <a:lnTo>
                      <a:pt x="330" y="72"/>
                    </a:lnTo>
                    <a:lnTo>
                      <a:pt x="326" y="80"/>
                    </a:lnTo>
                    <a:lnTo>
                      <a:pt x="320" y="88"/>
                    </a:lnTo>
                    <a:lnTo>
                      <a:pt x="312" y="96"/>
                    </a:lnTo>
                    <a:lnTo>
                      <a:pt x="82" y="250"/>
                    </a:lnTo>
                    <a:lnTo>
                      <a:pt x="82" y="250"/>
                    </a:lnTo>
                    <a:lnTo>
                      <a:pt x="74" y="254"/>
                    </a:lnTo>
                    <a:lnTo>
                      <a:pt x="66" y="256"/>
                    </a:lnTo>
                    <a:lnTo>
                      <a:pt x="52" y="258"/>
                    </a:lnTo>
                    <a:lnTo>
                      <a:pt x="52" y="25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1"/>
              <p:cNvSpPr>
                <a:spLocks/>
              </p:cNvSpPr>
              <p:nvPr/>
            </p:nvSpPr>
            <p:spPr bwMode="auto">
              <a:xfrm>
                <a:off x="5628079" y="3026859"/>
                <a:ext cx="208337" cy="180478"/>
              </a:xfrm>
              <a:custGeom>
                <a:avLst/>
                <a:gdLst>
                  <a:gd name="T0" fmla="*/ 52 w 344"/>
                  <a:gd name="T1" fmla="*/ 298 h 298"/>
                  <a:gd name="T2" fmla="*/ 52 w 344"/>
                  <a:gd name="T3" fmla="*/ 298 h 298"/>
                  <a:gd name="T4" fmla="*/ 42 w 344"/>
                  <a:gd name="T5" fmla="*/ 298 h 298"/>
                  <a:gd name="T6" fmla="*/ 30 w 344"/>
                  <a:gd name="T7" fmla="*/ 294 h 298"/>
                  <a:gd name="T8" fmla="*/ 20 w 344"/>
                  <a:gd name="T9" fmla="*/ 288 h 298"/>
                  <a:gd name="T10" fmla="*/ 12 w 344"/>
                  <a:gd name="T11" fmla="*/ 278 h 298"/>
                  <a:gd name="T12" fmla="*/ 12 w 344"/>
                  <a:gd name="T13" fmla="*/ 278 h 298"/>
                  <a:gd name="T14" fmla="*/ 6 w 344"/>
                  <a:gd name="T15" fmla="*/ 270 h 298"/>
                  <a:gd name="T16" fmla="*/ 2 w 344"/>
                  <a:gd name="T17" fmla="*/ 260 h 298"/>
                  <a:gd name="T18" fmla="*/ 0 w 344"/>
                  <a:gd name="T19" fmla="*/ 250 h 298"/>
                  <a:gd name="T20" fmla="*/ 0 w 344"/>
                  <a:gd name="T21" fmla="*/ 240 h 298"/>
                  <a:gd name="T22" fmla="*/ 2 w 344"/>
                  <a:gd name="T23" fmla="*/ 230 h 298"/>
                  <a:gd name="T24" fmla="*/ 6 w 344"/>
                  <a:gd name="T25" fmla="*/ 220 h 298"/>
                  <a:gd name="T26" fmla="*/ 12 w 344"/>
                  <a:gd name="T27" fmla="*/ 212 h 298"/>
                  <a:gd name="T28" fmla="*/ 20 w 344"/>
                  <a:gd name="T29" fmla="*/ 204 h 298"/>
                  <a:gd name="T30" fmla="*/ 260 w 344"/>
                  <a:gd name="T31" fmla="*/ 10 h 298"/>
                  <a:gd name="T32" fmla="*/ 260 w 344"/>
                  <a:gd name="T33" fmla="*/ 10 h 298"/>
                  <a:gd name="T34" fmla="*/ 268 w 344"/>
                  <a:gd name="T35" fmla="*/ 6 h 298"/>
                  <a:gd name="T36" fmla="*/ 278 w 344"/>
                  <a:gd name="T37" fmla="*/ 2 h 298"/>
                  <a:gd name="T38" fmla="*/ 288 w 344"/>
                  <a:gd name="T39" fmla="*/ 0 h 298"/>
                  <a:gd name="T40" fmla="*/ 298 w 344"/>
                  <a:gd name="T41" fmla="*/ 0 h 298"/>
                  <a:gd name="T42" fmla="*/ 308 w 344"/>
                  <a:gd name="T43" fmla="*/ 2 h 298"/>
                  <a:gd name="T44" fmla="*/ 318 w 344"/>
                  <a:gd name="T45" fmla="*/ 6 h 298"/>
                  <a:gd name="T46" fmla="*/ 326 w 344"/>
                  <a:gd name="T47" fmla="*/ 12 h 298"/>
                  <a:gd name="T48" fmla="*/ 334 w 344"/>
                  <a:gd name="T49" fmla="*/ 18 h 298"/>
                  <a:gd name="T50" fmla="*/ 334 w 344"/>
                  <a:gd name="T51" fmla="*/ 18 h 298"/>
                  <a:gd name="T52" fmla="*/ 340 w 344"/>
                  <a:gd name="T53" fmla="*/ 28 h 298"/>
                  <a:gd name="T54" fmla="*/ 344 w 344"/>
                  <a:gd name="T55" fmla="*/ 38 h 298"/>
                  <a:gd name="T56" fmla="*/ 344 w 344"/>
                  <a:gd name="T57" fmla="*/ 48 h 298"/>
                  <a:gd name="T58" fmla="*/ 344 w 344"/>
                  <a:gd name="T59" fmla="*/ 58 h 298"/>
                  <a:gd name="T60" fmla="*/ 342 w 344"/>
                  <a:gd name="T61" fmla="*/ 68 h 298"/>
                  <a:gd name="T62" fmla="*/ 338 w 344"/>
                  <a:gd name="T63" fmla="*/ 76 h 298"/>
                  <a:gd name="T64" fmla="*/ 334 w 344"/>
                  <a:gd name="T65" fmla="*/ 86 h 298"/>
                  <a:gd name="T66" fmla="*/ 326 w 344"/>
                  <a:gd name="T67" fmla="*/ 92 h 298"/>
                  <a:gd name="T68" fmla="*/ 86 w 344"/>
                  <a:gd name="T69" fmla="*/ 286 h 298"/>
                  <a:gd name="T70" fmla="*/ 86 w 344"/>
                  <a:gd name="T71" fmla="*/ 286 h 298"/>
                  <a:gd name="T72" fmla="*/ 78 w 344"/>
                  <a:gd name="T73" fmla="*/ 292 h 298"/>
                  <a:gd name="T74" fmla="*/ 70 w 344"/>
                  <a:gd name="T75" fmla="*/ 296 h 298"/>
                  <a:gd name="T76" fmla="*/ 62 w 344"/>
                  <a:gd name="T77" fmla="*/ 298 h 298"/>
                  <a:gd name="T78" fmla="*/ 52 w 344"/>
                  <a:gd name="T79" fmla="*/ 298 h 298"/>
                  <a:gd name="T80" fmla="*/ 52 w 344"/>
                  <a:gd name="T81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4" h="298">
                    <a:moveTo>
                      <a:pt x="52" y="298"/>
                    </a:moveTo>
                    <a:lnTo>
                      <a:pt x="52" y="298"/>
                    </a:lnTo>
                    <a:lnTo>
                      <a:pt x="42" y="298"/>
                    </a:lnTo>
                    <a:lnTo>
                      <a:pt x="30" y="294"/>
                    </a:lnTo>
                    <a:lnTo>
                      <a:pt x="20" y="288"/>
                    </a:lnTo>
                    <a:lnTo>
                      <a:pt x="12" y="278"/>
                    </a:lnTo>
                    <a:lnTo>
                      <a:pt x="12" y="278"/>
                    </a:lnTo>
                    <a:lnTo>
                      <a:pt x="6" y="270"/>
                    </a:lnTo>
                    <a:lnTo>
                      <a:pt x="2" y="260"/>
                    </a:lnTo>
                    <a:lnTo>
                      <a:pt x="0" y="250"/>
                    </a:lnTo>
                    <a:lnTo>
                      <a:pt x="0" y="240"/>
                    </a:lnTo>
                    <a:lnTo>
                      <a:pt x="2" y="230"/>
                    </a:lnTo>
                    <a:lnTo>
                      <a:pt x="6" y="220"/>
                    </a:lnTo>
                    <a:lnTo>
                      <a:pt x="12" y="212"/>
                    </a:lnTo>
                    <a:lnTo>
                      <a:pt x="20" y="204"/>
                    </a:lnTo>
                    <a:lnTo>
                      <a:pt x="260" y="10"/>
                    </a:lnTo>
                    <a:lnTo>
                      <a:pt x="260" y="10"/>
                    </a:lnTo>
                    <a:lnTo>
                      <a:pt x="268" y="6"/>
                    </a:lnTo>
                    <a:lnTo>
                      <a:pt x="278" y="2"/>
                    </a:lnTo>
                    <a:lnTo>
                      <a:pt x="288" y="0"/>
                    </a:lnTo>
                    <a:lnTo>
                      <a:pt x="298" y="0"/>
                    </a:lnTo>
                    <a:lnTo>
                      <a:pt x="308" y="2"/>
                    </a:lnTo>
                    <a:lnTo>
                      <a:pt x="318" y="6"/>
                    </a:lnTo>
                    <a:lnTo>
                      <a:pt x="326" y="12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40" y="28"/>
                    </a:lnTo>
                    <a:lnTo>
                      <a:pt x="344" y="38"/>
                    </a:lnTo>
                    <a:lnTo>
                      <a:pt x="344" y="48"/>
                    </a:lnTo>
                    <a:lnTo>
                      <a:pt x="344" y="58"/>
                    </a:lnTo>
                    <a:lnTo>
                      <a:pt x="342" y="68"/>
                    </a:lnTo>
                    <a:lnTo>
                      <a:pt x="338" y="76"/>
                    </a:lnTo>
                    <a:lnTo>
                      <a:pt x="334" y="86"/>
                    </a:lnTo>
                    <a:lnTo>
                      <a:pt x="326" y="92"/>
                    </a:lnTo>
                    <a:lnTo>
                      <a:pt x="86" y="286"/>
                    </a:lnTo>
                    <a:lnTo>
                      <a:pt x="86" y="286"/>
                    </a:lnTo>
                    <a:lnTo>
                      <a:pt x="78" y="292"/>
                    </a:lnTo>
                    <a:lnTo>
                      <a:pt x="70" y="296"/>
                    </a:lnTo>
                    <a:lnTo>
                      <a:pt x="62" y="298"/>
                    </a:lnTo>
                    <a:lnTo>
                      <a:pt x="52" y="298"/>
                    </a:lnTo>
                    <a:lnTo>
                      <a:pt x="52" y="298"/>
                    </a:lnTo>
                    <a:close/>
                  </a:path>
                </a:pathLst>
              </a:custGeom>
              <a:solidFill>
                <a:srgbClr val="1A86D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638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5413104" y="2598477"/>
                <a:ext cx="1326042" cy="1326043"/>
              </a:xfrm>
              <a:prstGeom prst="ellipse">
                <a:avLst/>
              </a:prstGeom>
              <a:noFill/>
              <a:ln w="57150" cap="flat" cmpd="sng" algn="ctr">
                <a:solidFill>
                  <a:srgbClr val="1A86D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98" name="Group 197"/>
          <p:cNvGrpSpPr/>
          <p:nvPr userDrawn="1"/>
        </p:nvGrpSpPr>
        <p:grpSpPr>
          <a:xfrm rot="16200000">
            <a:off x="2633733" y="3843615"/>
            <a:ext cx="178877" cy="5446342"/>
            <a:chOff x="9312007" y="34787"/>
            <a:chExt cx="1212906" cy="3143923"/>
          </a:xfrm>
        </p:grpSpPr>
        <p:sp>
          <p:nvSpPr>
            <p:cNvPr id="199" name="Bent Arrow 198"/>
            <p:cNvSpPr/>
            <p:nvPr/>
          </p:nvSpPr>
          <p:spPr bwMode="auto">
            <a:xfrm flipH="1">
              <a:off x="9832459" y="1745357"/>
              <a:ext cx="692454" cy="1433353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5000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Bent Arrow 199"/>
            <p:cNvSpPr/>
            <p:nvPr/>
          </p:nvSpPr>
          <p:spPr bwMode="auto">
            <a:xfrm rot="10800000" flipH="1">
              <a:off x="9312007" y="34787"/>
              <a:ext cx="805099" cy="1711160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52871"/>
              </a:avLst>
            </a:prstGeom>
            <a:solidFill>
              <a:srgbClr val="0078D7"/>
            </a:solidFill>
            <a:ln w="38100" cap="flat" cmpd="sng" algn="ctr">
              <a:solidFill>
                <a:srgbClr val="1A86DB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1" name="Bent Arrow 200"/>
          <p:cNvSpPr/>
          <p:nvPr userDrawn="1"/>
        </p:nvSpPr>
        <p:spPr bwMode="auto">
          <a:xfrm>
            <a:off x="5574503" y="6689583"/>
            <a:ext cx="3745038" cy="160320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Bent Arrow 201"/>
          <p:cNvSpPr/>
          <p:nvPr userDrawn="1"/>
        </p:nvSpPr>
        <p:spPr bwMode="auto">
          <a:xfrm rot="10800000" flipH="1">
            <a:off x="2009389" y="5731459"/>
            <a:ext cx="7689670" cy="743033"/>
          </a:xfrm>
          <a:prstGeom prst="bentArrow">
            <a:avLst>
              <a:gd name="adj1" fmla="val 25000"/>
              <a:gd name="adj2" fmla="val 0"/>
              <a:gd name="adj3" fmla="val 25000"/>
              <a:gd name="adj4" fmla="val 20518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3" name="Bent Arrow 202"/>
          <p:cNvSpPr/>
          <p:nvPr userDrawn="1"/>
        </p:nvSpPr>
        <p:spPr bwMode="auto">
          <a:xfrm rot="10800000">
            <a:off x="11003730" y="6312003"/>
            <a:ext cx="695373" cy="260862"/>
          </a:xfrm>
          <a:prstGeom prst="bentArrow">
            <a:avLst>
              <a:gd name="adj1" fmla="val 25000"/>
              <a:gd name="adj2" fmla="val 0"/>
              <a:gd name="adj3" fmla="val 25000"/>
              <a:gd name="adj4" fmla="val 100000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5" name="Bent Arrow 204"/>
          <p:cNvSpPr/>
          <p:nvPr userDrawn="1"/>
        </p:nvSpPr>
        <p:spPr bwMode="auto">
          <a:xfrm rot="16200000">
            <a:off x="11309973" y="6613545"/>
            <a:ext cx="319235" cy="260825"/>
          </a:xfrm>
          <a:prstGeom prst="bentArrow">
            <a:avLst>
              <a:gd name="adj1" fmla="val 25000"/>
              <a:gd name="adj2" fmla="val 0"/>
              <a:gd name="adj3" fmla="val 25000"/>
              <a:gd name="adj4" fmla="val 15819"/>
            </a:avLst>
          </a:prstGeom>
          <a:solidFill>
            <a:srgbClr val="0078D7"/>
          </a:solidFill>
          <a:ln w="38100" cap="flat" cmpd="sng" algn="ctr">
            <a:solidFill>
              <a:srgbClr val="1A86DB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6" name="Freeform 15"/>
          <p:cNvSpPr>
            <a:spLocks noEditPoints="1"/>
          </p:cNvSpPr>
          <p:nvPr userDrawn="1"/>
        </p:nvSpPr>
        <p:spPr bwMode="auto">
          <a:xfrm>
            <a:off x="4302949" y="6603918"/>
            <a:ext cx="119171" cy="119188"/>
          </a:xfrm>
          <a:custGeom>
            <a:avLst/>
            <a:gdLst>
              <a:gd name="T0" fmla="*/ 172 w 344"/>
              <a:gd name="T1" fmla="*/ 344 h 344"/>
              <a:gd name="T2" fmla="*/ 172 w 344"/>
              <a:gd name="T3" fmla="*/ 344 h 344"/>
              <a:gd name="T4" fmla="*/ 142 w 344"/>
              <a:gd name="T5" fmla="*/ 334 h 344"/>
              <a:gd name="T6" fmla="*/ 124 w 344"/>
              <a:gd name="T7" fmla="*/ 312 h 344"/>
              <a:gd name="T8" fmla="*/ 118 w 344"/>
              <a:gd name="T9" fmla="*/ 300 h 344"/>
              <a:gd name="T10" fmla="*/ 102 w 344"/>
              <a:gd name="T11" fmla="*/ 278 h 344"/>
              <a:gd name="T12" fmla="*/ 72 w 344"/>
              <a:gd name="T13" fmla="*/ 248 h 344"/>
              <a:gd name="T14" fmla="*/ 28 w 344"/>
              <a:gd name="T15" fmla="*/ 218 h 344"/>
              <a:gd name="T16" fmla="*/ 16 w 344"/>
              <a:gd name="T17" fmla="*/ 210 h 344"/>
              <a:gd name="T18" fmla="*/ 2 w 344"/>
              <a:gd name="T19" fmla="*/ 186 h 344"/>
              <a:gd name="T20" fmla="*/ 0 w 344"/>
              <a:gd name="T21" fmla="*/ 172 h 344"/>
              <a:gd name="T22" fmla="*/ 8 w 344"/>
              <a:gd name="T23" fmla="*/ 144 h 344"/>
              <a:gd name="T24" fmla="*/ 30 w 344"/>
              <a:gd name="T25" fmla="*/ 124 h 344"/>
              <a:gd name="T26" fmla="*/ 54 w 344"/>
              <a:gd name="T27" fmla="*/ 112 h 344"/>
              <a:gd name="T28" fmla="*/ 90 w 344"/>
              <a:gd name="T29" fmla="*/ 82 h 344"/>
              <a:gd name="T30" fmla="*/ 112 w 344"/>
              <a:gd name="T31" fmla="*/ 54 h 344"/>
              <a:gd name="T32" fmla="*/ 124 w 344"/>
              <a:gd name="T33" fmla="*/ 34 h 344"/>
              <a:gd name="T34" fmla="*/ 126 w 344"/>
              <a:gd name="T35" fmla="*/ 26 h 344"/>
              <a:gd name="T36" fmla="*/ 142 w 344"/>
              <a:gd name="T37" fmla="*/ 10 h 344"/>
              <a:gd name="T38" fmla="*/ 164 w 344"/>
              <a:gd name="T39" fmla="*/ 2 h 344"/>
              <a:gd name="T40" fmla="*/ 172 w 344"/>
              <a:gd name="T41" fmla="*/ 0 h 344"/>
              <a:gd name="T42" fmla="*/ 172 w 344"/>
              <a:gd name="T43" fmla="*/ 0 h 344"/>
              <a:gd name="T44" fmla="*/ 188 w 344"/>
              <a:gd name="T45" fmla="*/ 2 h 344"/>
              <a:gd name="T46" fmla="*/ 214 w 344"/>
              <a:gd name="T47" fmla="*/ 20 h 344"/>
              <a:gd name="T48" fmla="*/ 222 w 344"/>
              <a:gd name="T49" fmla="*/ 34 h 344"/>
              <a:gd name="T50" fmla="*/ 226 w 344"/>
              <a:gd name="T51" fmla="*/ 44 h 344"/>
              <a:gd name="T52" fmla="*/ 242 w 344"/>
              <a:gd name="T53" fmla="*/ 68 h 344"/>
              <a:gd name="T54" fmla="*/ 270 w 344"/>
              <a:gd name="T55" fmla="*/ 96 h 344"/>
              <a:gd name="T56" fmla="*/ 314 w 344"/>
              <a:gd name="T57" fmla="*/ 124 h 344"/>
              <a:gd name="T58" fmla="*/ 328 w 344"/>
              <a:gd name="T59" fmla="*/ 134 h 344"/>
              <a:gd name="T60" fmla="*/ 342 w 344"/>
              <a:gd name="T61" fmla="*/ 160 h 344"/>
              <a:gd name="T62" fmla="*/ 344 w 344"/>
              <a:gd name="T63" fmla="*/ 176 h 344"/>
              <a:gd name="T64" fmla="*/ 340 w 344"/>
              <a:gd name="T65" fmla="*/ 190 h 344"/>
              <a:gd name="T66" fmla="*/ 322 w 344"/>
              <a:gd name="T67" fmla="*/ 214 h 344"/>
              <a:gd name="T68" fmla="*/ 308 w 344"/>
              <a:gd name="T69" fmla="*/ 222 h 344"/>
              <a:gd name="T70" fmla="*/ 276 w 344"/>
              <a:gd name="T71" fmla="*/ 240 h 344"/>
              <a:gd name="T72" fmla="*/ 250 w 344"/>
              <a:gd name="T73" fmla="*/ 266 h 344"/>
              <a:gd name="T74" fmla="*/ 232 w 344"/>
              <a:gd name="T75" fmla="*/ 292 h 344"/>
              <a:gd name="T76" fmla="*/ 220 w 344"/>
              <a:gd name="T77" fmla="*/ 312 h 344"/>
              <a:gd name="T78" fmla="*/ 200 w 344"/>
              <a:gd name="T79" fmla="*/ 336 h 344"/>
              <a:gd name="T80" fmla="*/ 172 w 344"/>
              <a:gd name="T81" fmla="*/ 344 h 344"/>
              <a:gd name="T82" fmla="*/ 146 w 344"/>
              <a:gd name="T83" fmla="*/ 172 h 344"/>
              <a:gd name="T84" fmla="*/ 170 w 344"/>
              <a:gd name="T85" fmla="*/ 196 h 344"/>
              <a:gd name="T86" fmla="*/ 196 w 344"/>
              <a:gd name="T87" fmla="*/ 170 h 344"/>
              <a:gd name="T88" fmla="*/ 172 w 344"/>
              <a:gd name="T89" fmla="*/ 148 h 344"/>
              <a:gd name="T90" fmla="*/ 146 w 344"/>
              <a:gd name="T9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4" h="344">
                <a:moveTo>
                  <a:pt x="172" y="344"/>
                </a:moveTo>
                <a:lnTo>
                  <a:pt x="172" y="344"/>
                </a:lnTo>
                <a:lnTo>
                  <a:pt x="172" y="344"/>
                </a:lnTo>
                <a:lnTo>
                  <a:pt x="172" y="344"/>
                </a:lnTo>
                <a:lnTo>
                  <a:pt x="156" y="342"/>
                </a:lnTo>
                <a:lnTo>
                  <a:pt x="142" y="334"/>
                </a:lnTo>
                <a:lnTo>
                  <a:pt x="132" y="324"/>
                </a:lnTo>
                <a:lnTo>
                  <a:pt x="124" y="312"/>
                </a:lnTo>
                <a:lnTo>
                  <a:pt x="124" y="312"/>
                </a:lnTo>
                <a:lnTo>
                  <a:pt x="118" y="300"/>
                </a:lnTo>
                <a:lnTo>
                  <a:pt x="112" y="290"/>
                </a:lnTo>
                <a:lnTo>
                  <a:pt x="102" y="278"/>
                </a:lnTo>
                <a:lnTo>
                  <a:pt x="90" y="264"/>
                </a:lnTo>
                <a:lnTo>
                  <a:pt x="72" y="248"/>
                </a:lnTo>
                <a:lnTo>
                  <a:pt x="52" y="232"/>
                </a:lnTo>
                <a:lnTo>
                  <a:pt x="28" y="218"/>
                </a:lnTo>
                <a:lnTo>
                  <a:pt x="28" y="218"/>
                </a:lnTo>
                <a:lnTo>
                  <a:pt x="16" y="210"/>
                </a:lnTo>
                <a:lnTo>
                  <a:pt x="8" y="198"/>
                </a:lnTo>
                <a:lnTo>
                  <a:pt x="2" y="186"/>
                </a:lnTo>
                <a:lnTo>
                  <a:pt x="0" y="172"/>
                </a:lnTo>
                <a:lnTo>
                  <a:pt x="0" y="172"/>
                </a:lnTo>
                <a:lnTo>
                  <a:pt x="2" y="156"/>
                </a:lnTo>
                <a:lnTo>
                  <a:pt x="8" y="144"/>
                </a:lnTo>
                <a:lnTo>
                  <a:pt x="18" y="132"/>
                </a:lnTo>
                <a:lnTo>
                  <a:pt x="30" y="124"/>
                </a:lnTo>
                <a:lnTo>
                  <a:pt x="30" y="124"/>
                </a:lnTo>
                <a:lnTo>
                  <a:pt x="54" y="112"/>
                </a:lnTo>
                <a:lnTo>
                  <a:pt x="74" y="96"/>
                </a:lnTo>
                <a:lnTo>
                  <a:pt x="90" y="82"/>
                </a:lnTo>
                <a:lnTo>
                  <a:pt x="102" y="68"/>
                </a:lnTo>
                <a:lnTo>
                  <a:pt x="112" y="54"/>
                </a:lnTo>
                <a:lnTo>
                  <a:pt x="118" y="44"/>
                </a:lnTo>
                <a:lnTo>
                  <a:pt x="124" y="34"/>
                </a:lnTo>
                <a:lnTo>
                  <a:pt x="124" y="34"/>
                </a:lnTo>
                <a:lnTo>
                  <a:pt x="126" y="26"/>
                </a:lnTo>
                <a:lnTo>
                  <a:pt x="130" y="20"/>
                </a:lnTo>
                <a:lnTo>
                  <a:pt x="142" y="10"/>
                </a:lnTo>
                <a:lnTo>
                  <a:pt x="156" y="2"/>
                </a:lnTo>
                <a:lnTo>
                  <a:pt x="164" y="2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72" y="0"/>
                </a:lnTo>
                <a:lnTo>
                  <a:pt x="180" y="2"/>
                </a:lnTo>
                <a:lnTo>
                  <a:pt x="188" y="2"/>
                </a:lnTo>
                <a:lnTo>
                  <a:pt x="202" y="10"/>
                </a:lnTo>
                <a:lnTo>
                  <a:pt x="214" y="20"/>
                </a:lnTo>
                <a:lnTo>
                  <a:pt x="218" y="28"/>
                </a:lnTo>
                <a:lnTo>
                  <a:pt x="222" y="34"/>
                </a:lnTo>
                <a:lnTo>
                  <a:pt x="222" y="34"/>
                </a:lnTo>
                <a:lnTo>
                  <a:pt x="226" y="44"/>
                </a:lnTo>
                <a:lnTo>
                  <a:pt x="232" y="56"/>
                </a:lnTo>
                <a:lnTo>
                  <a:pt x="242" y="68"/>
                </a:lnTo>
                <a:lnTo>
                  <a:pt x="254" y="82"/>
                </a:lnTo>
                <a:lnTo>
                  <a:pt x="270" y="96"/>
                </a:lnTo>
                <a:lnTo>
                  <a:pt x="290" y="112"/>
                </a:lnTo>
                <a:lnTo>
                  <a:pt x="314" y="124"/>
                </a:lnTo>
                <a:lnTo>
                  <a:pt x="314" y="124"/>
                </a:lnTo>
                <a:lnTo>
                  <a:pt x="328" y="134"/>
                </a:lnTo>
                <a:lnTo>
                  <a:pt x="336" y="146"/>
                </a:lnTo>
                <a:lnTo>
                  <a:pt x="342" y="160"/>
                </a:lnTo>
                <a:lnTo>
                  <a:pt x="344" y="176"/>
                </a:lnTo>
                <a:lnTo>
                  <a:pt x="344" y="176"/>
                </a:lnTo>
                <a:lnTo>
                  <a:pt x="342" y="184"/>
                </a:lnTo>
                <a:lnTo>
                  <a:pt x="340" y="190"/>
                </a:lnTo>
                <a:lnTo>
                  <a:pt x="334" y="204"/>
                </a:lnTo>
                <a:lnTo>
                  <a:pt x="322" y="214"/>
                </a:lnTo>
                <a:lnTo>
                  <a:pt x="308" y="222"/>
                </a:lnTo>
                <a:lnTo>
                  <a:pt x="308" y="222"/>
                </a:lnTo>
                <a:lnTo>
                  <a:pt x="292" y="230"/>
                </a:lnTo>
                <a:lnTo>
                  <a:pt x="276" y="240"/>
                </a:lnTo>
                <a:lnTo>
                  <a:pt x="262" y="252"/>
                </a:lnTo>
                <a:lnTo>
                  <a:pt x="250" y="266"/>
                </a:lnTo>
                <a:lnTo>
                  <a:pt x="240" y="278"/>
                </a:lnTo>
                <a:lnTo>
                  <a:pt x="232" y="292"/>
                </a:lnTo>
                <a:lnTo>
                  <a:pt x="220" y="312"/>
                </a:lnTo>
                <a:lnTo>
                  <a:pt x="220" y="312"/>
                </a:lnTo>
                <a:lnTo>
                  <a:pt x="212" y="326"/>
                </a:lnTo>
                <a:lnTo>
                  <a:pt x="200" y="336"/>
                </a:lnTo>
                <a:lnTo>
                  <a:pt x="188" y="342"/>
                </a:lnTo>
                <a:lnTo>
                  <a:pt x="172" y="344"/>
                </a:lnTo>
                <a:lnTo>
                  <a:pt x="172" y="344"/>
                </a:lnTo>
                <a:close/>
                <a:moveTo>
                  <a:pt x="146" y="172"/>
                </a:moveTo>
                <a:lnTo>
                  <a:pt x="146" y="172"/>
                </a:lnTo>
                <a:lnTo>
                  <a:pt x="170" y="196"/>
                </a:lnTo>
                <a:lnTo>
                  <a:pt x="170" y="196"/>
                </a:lnTo>
                <a:lnTo>
                  <a:pt x="196" y="170"/>
                </a:lnTo>
                <a:lnTo>
                  <a:pt x="196" y="170"/>
                </a:lnTo>
                <a:lnTo>
                  <a:pt x="172" y="148"/>
                </a:lnTo>
                <a:lnTo>
                  <a:pt x="172" y="148"/>
                </a:lnTo>
                <a:lnTo>
                  <a:pt x="146" y="172"/>
                </a:lnTo>
                <a:lnTo>
                  <a:pt x="146" y="17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7" name="Freeform 18"/>
          <p:cNvSpPr>
            <a:spLocks/>
          </p:cNvSpPr>
          <p:nvPr userDrawn="1"/>
        </p:nvSpPr>
        <p:spPr bwMode="auto">
          <a:xfrm>
            <a:off x="4344519" y="6468792"/>
            <a:ext cx="36722" cy="121960"/>
          </a:xfrm>
          <a:custGeom>
            <a:avLst/>
            <a:gdLst>
              <a:gd name="T0" fmla="*/ 52 w 106"/>
              <a:gd name="T1" fmla="*/ 352 h 352"/>
              <a:gd name="T2" fmla="*/ 52 w 106"/>
              <a:gd name="T3" fmla="*/ 352 h 352"/>
              <a:gd name="T4" fmla="*/ 52 w 106"/>
              <a:gd name="T5" fmla="*/ 352 h 352"/>
              <a:gd name="T6" fmla="*/ 52 w 106"/>
              <a:gd name="T7" fmla="*/ 352 h 352"/>
              <a:gd name="T8" fmla="*/ 40 w 106"/>
              <a:gd name="T9" fmla="*/ 352 h 352"/>
              <a:gd name="T10" fmla="*/ 32 w 106"/>
              <a:gd name="T11" fmla="*/ 348 h 352"/>
              <a:gd name="T12" fmla="*/ 22 w 106"/>
              <a:gd name="T13" fmla="*/ 342 h 352"/>
              <a:gd name="T14" fmla="*/ 14 w 106"/>
              <a:gd name="T15" fmla="*/ 336 h 352"/>
              <a:gd name="T16" fmla="*/ 8 w 106"/>
              <a:gd name="T17" fmla="*/ 328 h 352"/>
              <a:gd name="T18" fmla="*/ 4 w 106"/>
              <a:gd name="T19" fmla="*/ 320 h 352"/>
              <a:gd name="T20" fmla="*/ 0 w 106"/>
              <a:gd name="T21" fmla="*/ 310 h 352"/>
              <a:gd name="T22" fmla="*/ 0 w 106"/>
              <a:gd name="T23" fmla="*/ 300 h 352"/>
              <a:gd name="T24" fmla="*/ 0 w 106"/>
              <a:gd name="T25" fmla="*/ 300 h 352"/>
              <a:gd name="T26" fmla="*/ 0 w 106"/>
              <a:gd name="T27" fmla="*/ 134 h 352"/>
              <a:gd name="T28" fmla="*/ 0 w 106"/>
              <a:gd name="T29" fmla="*/ 44 h 352"/>
              <a:gd name="T30" fmla="*/ 52 w 106"/>
              <a:gd name="T31" fmla="*/ 36 h 352"/>
              <a:gd name="T32" fmla="*/ 90 w 106"/>
              <a:gd name="T33" fmla="*/ 0 h 352"/>
              <a:gd name="T34" fmla="*/ 90 w 106"/>
              <a:gd name="T35" fmla="*/ 0 h 352"/>
              <a:gd name="T36" fmla="*/ 96 w 106"/>
              <a:gd name="T37" fmla="*/ 6 h 352"/>
              <a:gd name="T38" fmla="*/ 100 w 106"/>
              <a:gd name="T39" fmla="*/ 16 h 352"/>
              <a:gd name="T40" fmla="*/ 104 w 106"/>
              <a:gd name="T41" fmla="*/ 28 h 352"/>
              <a:gd name="T42" fmla="*/ 106 w 106"/>
              <a:gd name="T43" fmla="*/ 52 h 352"/>
              <a:gd name="T44" fmla="*/ 106 w 106"/>
              <a:gd name="T45" fmla="*/ 138 h 352"/>
              <a:gd name="T46" fmla="*/ 104 w 106"/>
              <a:gd name="T47" fmla="*/ 300 h 352"/>
              <a:gd name="T48" fmla="*/ 104 w 106"/>
              <a:gd name="T49" fmla="*/ 300 h 352"/>
              <a:gd name="T50" fmla="*/ 104 w 106"/>
              <a:gd name="T51" fmla="*/ 310 h 352"/>
              <a:gd name="T52" fmla="*/ 100 w 106"/>
              <a:gd name="T53" fmla="*/ 320 h 352"/>
              <a:gd name="T54" fmla="*/ 96 w 106"/>
              <a:gd name="T55" fmla="*/ 330 h 352"/>
              <a:gd name="T56" fmla="*/ 88 w 106"/>
              <a:gd name="T57" fmla="*/ 338 h 352"/>
              <a:gd name="T58" fmla="*/ 82 w 106"/>
              <a:gd name="T59" fmla="*/ 344 h 352"/>
              <a:gd name="T60" fmla="*/ 72 w 106"/>
              <a:gd name="T61" fmla="*/ 348 h 352"/>
              <a:gd name="T62" fmla="*/ 62 w 106"/>
              <a:gd name="T63" fmla="*/ 352 h 352"/>
              <a:gd name="T64" fmla="*/ 52 w 106"/>
              <a:gd name="T65" fmla="*/ 352 h 352"/>
              <a:gd name="T66" fmla="*/ 52 w 106"/>
              <a:gd name="T67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" h="352">
                <a:moveTo>
                  <a:pt x="52" y="352"/>
                </a:moveTo>
                <a:lnTo>
                  <a:pt x="52" y="352"/>
                </a:lnTo>
                <a:lnTo>
                  <a:pt x="52" y="352"/>
                </a:lnTo>
                <a:lnTo>
                  <a:pt x="52" y="352"/>
                </a:lnTo>
                <a:lnTo>
                  <a:pt x="40" y="352"/>
                </a:lnTo>
                <a:lnTo>
                  <a:pt x="32" y="348"/>
                </a:lnTo>
                <a:lnTo>
                  <a:pt x="22" y="342"/>
                </a:lnTo>
                <a:lnTo>
                  <a:pt x="14" y="336"/>
                </a:lnTo>
                <a:lnTo>
                  <a:pt x="8" y="328"/>
                </a:lnTo>
                <a:lnTo>
                  <a:pt x="4" y="320"/>
                </a:lnTo>
                <a:lnTo>
                  <a:pt x="0" y="310"/>
                </a:lnTo>
                <a:lnTo>
                  <a:pt x="0" y="300"/>
                </a:lnTo>
                <a:lnTo>
                  <a:pt x="0" y="300"/>
                </a:lnTo>
                <a:lnTo>
                  <a:pt x="0" y="134"/>
                </a:lnTo>
                <a:lnTo>
                  <a:pt x="0" y="44"/>
                </a:lnTo>
                <a:lnTo>
                  <a:pt x="52" y="36"/>
                </a:lnTo>
                <a:lnTo>
                  <a:pt x="90" y="0"/>
                </a:lnTo>
                <a:lnTo>
                  <a:pt x="90" y="0"/>
                </a:lnTo>
                <a:lnTo>
                  <a:pt x="96" y="6"/>
                </a:lnTo>
                <a:lnTo>
                  <a:pt x="100" y="16"/>
                </a:lnTo>
                <a:lnTo>
                  <a:pt x="104" y="28"/>
                </a:lnTo>
                <a:lnTo>
                  <a:pt x="106" y="52"/>
                </a:lnTo>
                <a:lnTo>
                  <a:pt x="106" y="138"/>
                </a:lnTo>
                <a:lnTo>
                  <a:pt x="104" y="300"/>
                </a:lnTo>
                <a:lnTo>
                  <a:pt x="104" y="300"/>
                </a:lnTo>
                <a:lnTo>
                  <a:pt x="104" y="310"/>
                </a:lnTo>
                <a:lnTo>
                  <a:pt x="100" y="320"/>
                </a:lnTo>
                <a:lnTo>
                  <a:pt x="96" y="330"/>
                </a:lnTo>
                <a:lnTo>
                  <a:pt x="88" y="338"/>
                </a:lnTo>
                <a:lnTo>
                  <a:pt x="82" y="344"/>
                </a:lnTo>
                <a:lnTo>
                  <a:pt x="72" y="348"/>
                </a:lnTo>
                <a:lnTo>
                  <a:pt x="62" y="352"/>
                </a:lnTo>
                <a:lnTo>
                  <a:pt x="52" y="352"/>
                </a:lnTo>
                <a:lnTo>
                  <a:pt x="52" y="352"/>
                </a:lnTo>
                <a:close/>
              </a:path>
            </a:pathLst>
          </a:custGeom>
          <a:solidFill>
            <a:srgbClr val="1A86DB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08" name="Rectangle 207"/>
          <p:cNvSpPr/>
          <p:nvPr userDrawn="1"/>
        </p:nvSpPr>
        <p:spPr bwMode="auto">
          <a:xfrm>
            <a:off x="-212623" y="6858000"/>
            <a:ext cx="12617246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 208"/>
          <p:cNvSpPr/>
          <p:nvPr userDrawn="1"/>
        </p:nvSpPr>
        <p:spPr bwMode="auto">
          <a:xfrm>
            <a:off x="-384182" y="6088046"/>
            <a:ext cx="384182" cy="768473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4" name="Rectangle 203"/>
          <p:cNvSpPr/>
          <p:nvPr userDrawn="1"/>
        </p:nvSpPr>
        <p:spPr bwMode="auto">
          <a:xfrm>
            <a:off x="0" y="5404123"/>
            <a:ext cx="12192000" cy="9386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 209"/>
          <p:cNvSpPr/>
          <p:nvPr userDrawn="1"/>
        </p:nvSpPr>
        <p:spPr bwMode="auto">
          <a:xfrm>
            <a:off x="0" y="6342794"/>
            <a:ext cx="12192000" cy="515206"/>
          </a:xfrm>
          <a:prstGeom prst="rect">
            <a:avLst/>
          </a:prstGeom>
          <a:solidFill>
            <a:srgbClr val="0078D7">
              <a:alpha val="3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1" name="Picture 210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68139" y="6496726"/>
            <a:ext cx="918197" cy="2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4931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3" y="228604"/>
            <a:ext cx="11151917" cy="7478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53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19250" y="6438437"/>
            <a:ext cx="2750003" cy="128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49487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921163" y="6438716"/>
            <a:ext cx="2750003" cy="1280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12783-0745-4B45-89C3-4C889D56054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655116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1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192" name="Slide Number Placeholder 2"/>
          <p:cNvSpPr txBox="1">
            <a:spLocks/>
          </p:cNvSpPr>
          <p:nvPr userDrawn="1"/>
        </p:nvSpPr>
        <p:spPr>
          <a:xfrm>
            <a:off x="9448800" y="6492876"/>
            <a:ext cx="2743200" cy="365125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4B8C21-472C-43AD-8B9F-5964D09AB204}" type="slidenum">
              <a:rPr lang="en-IN" sz="1200" smtClean="0"/>
              <a:pPr/>
              <a:t>‹#›</a:t>
            </a:fld>
            <a:endParaRPr lang="en-IN" sz="120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-4991"/>
            <a:ext cx="12192000" cy="690790"/>
          </a:xfrm>
        </p:spPr>
        <p:txBody>
          <a:bodyPr>
            <a:normAutofit/>
          </a:bodyPr>
          <a:lstStyle>
            <a:lvl1pPr mar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</a:defRPr>
            </a:lvl1pPr>
          </a:lstStyle>
          <a:p>
            <a:pPr marL="0" lvl="0"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en-US" sz="4400" spc="0">
                <a:ln>
                  <a:noFill/>
                </a:ln>
                <a:solidFill>
                  <a:srgbClr val="000000"/>
                </a:solidFill>
                <a:latin typeface="Segoe UI Light" panose="020B0502040204020203" pitchFamily="34" charset="0"/>
                <a:cs typeface="+mn-cs"/>
              </a:rPr>
              <a:t>Master Title </a:t>
            </a: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cs typeface="+mn-cs"/>
              </a:rPr>
              <a:t>| </a:t>
            </a:r>
            <a:r>
              <a:rPr lang="en-US" sz="4400" b="0" kern="1200" cap="none" spc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Segoe UI Light" panose="020B0502040204020203" pitchFamily="34" charset="0"/>
                <a:ea typeface="+mn-ea"/>
                <a:cs typeface="+mn-cs"/>
              </a:rPr>
              <a:t>Sub-Title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9" y="2991036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177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624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8406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5215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457448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71" y="291107"/>
            <a:ext cx="11546397" cy="5992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02760"/>
            <a:ext cx="11653523" cy="188038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10847363" y="6589034"/>
            <a:ext cx="1344637" cy="268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3EB-6E92-49B7-9A3C-D26FC9804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590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8707A-FE38-4F53-9F99-D18ECCBF0EDF}"/>
              </a:ext>
            </a:extLst>
          </p:cNvPr>
          <p:cNvSpPr/>
          <p:nvPr userDrawn="1"/>
        </p:nvSpPr>
        <p:spPr bwMode="auto">
          <a:xfrm>
            <a:off x="-20173" y="-1"/>
            <a:ext cx="12212173" cy="237564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3"/>
            <a:ext cx="11662784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9E0EA0-8D6E-4590-9148-D98C2F038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876" y="1117461"/>
            <a:ext cx="11922123" cy="98796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bg1"/>
                </a:solidFill>
              </a:defRPr>
            </a:lvl1pPr>
            <a:lvl2pPr marL="224053" indent="0">
              <a:buNone/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7406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5064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722" y="4842511"/>
            <a:ext cx="2868929" cy="1548452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20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1185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353535">
                        <a:alpha val="50000"/>
                      </a:srgbClr>
                    </a:gs>
                    <a:gs pos="86000">
                      <a:srgbClr val="353535">
                        <a:alpha val="50000"/>
                      </a:srgb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3876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89630" rIns="89630" bIns="8963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5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98B05B-806C-4FBD-8773-56BD1EF0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7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7071-2CE3-4EE3-8C29-2D915DE7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773108-B586-46FE-8001-6541E36726E2}"/>
              </a:ext>
            </a:extLst>
          </p:cNvPr>
          <p:cNvGrpSpPr/>
          <p:nvPr userDrawn="1"/>
        </p:nvGrpSpPr>
        <p:grpSpPr>
          <a:xfrm>
            <a:off x="1463933" y="1626536"/>
            <a:ext cx="8402940" cy="4263966"/>
            <a:chOff x="1463933" y="1626535"/>
            <a:chExt cx="8402940" cy="4263966"/>
          </a:xfrm>
          <a:solidFill>
            <a:schemeClr val="bg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9560209-0B17-4019-AF87-E675865BF355}"/>
                </a:ext>
              </a:extLst>
            </p:cNvPr>
            <p:cNvSpPr/>
            <p:nvPr/>
          </p:nvSpPr>
          <p:spPr bwMode="auto">
            <a:xfrm>
              <a:off x="1598965" y="1626535"/>
              <a:ext cx="8267908" cy="42639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ight Bracket 4">
              <a:extLst>
                <a:ext uri="{FF2B5EF4-FFF2-40B4-BE49-F238E27FC236}">
                  <a16:creationId xmlns:a16="http://schemas.microsoft.com/office/drawing/2014/main" id="{6C964603-7A8B-4518-AC18-E736B3ACAAF2}"/>
                </a:ext>
              </a:extLst>
            </p:cNvPr>
            <p:cNvSpPr/>
            <p:nvPr/>
          </p:nvSpPr>
          <p:spPr>
            <a:xfrm>
              <a:off x="1463933" y="1626535"/>
              <a:ext cx="52618" cy="4114800"/>
            </a:xfrm>
            <a:prstGeom prst="rightBracket">
              <a:avLst/>
            </a:prstGeom>
            <a:grpFill/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6D374F3-6EC0-4D2B-AB2B-09686ADCFF6F}"/>
              </a:ext>
            </a:extLst>
          </p:cNvPr>
          <p:cNvGrpSpPr/>
          <p:nvPr userDrawn="1"/>
        </p:nvGrpSpPr>
        <p:grpSpPr>
          <a:xfrm>
            <a:off x="255026" y="1708982"/>
            <a:ext cx="1087157" cy="961394"/>
            <a:chOff x="255025" y="1708982"/>
            <a:chExt cx="1087157" cy="96139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3611954-2E0D-46C1-A49E-FD0FD39537A0}"/>
                </a:ext>
              </a:extLst>
            </p:cNvPr>
            <p:cNvSpPr txBox="1"/>
            <p:nvPr/>
          </p:nvSpPr>
          <p:spPr>
            <a:xfrm>
              <a:off x="255025" y="2326949"/>
              <a:ext cx="1087157" cy="343427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SENSORS AND IOT</a:t>
              </a:r>
            </a:p>
            <a:p>
              <a:pPr algn="ctr" defTabSz="932418">
                <a:defRPr/>
              </a:pPr>
              <a:r>
                <a:rPr lang="en-US" sz="8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(UNSTRUCTURED)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FF88576-8520-44A1-94DF-A821E4A52E42}"/>
                </a:ext>
              </a:extLst>
            </p:cNvPr>
            <p:cNvGrpSpPr/>
            <p:nvPr/>
          </p:nvGrpSpPr>
          <p:grpSpPr>
            <a:xfrm>
              <a:off x="371360" y="1708982"/>
              <a:ext cx="854487" cy="632758"/>
              <a:chOff x="10141337" y="3202590"/>
              <a:chExt cx="1753007" cy="1298123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CF042403-BA51-4B45-A3BA-30CFC4FE2C93}"/>
                  </a:ext>
                </a:extLst>
              </p:cNvPr>
              <p:cNvGrpSpPr/>
              <p:nvPr/>
            </p:nvGrpSpPr>
            <p:grpSpPr>
              <a:xfrm>
                <a:off x="10141337" y="3202590"/>
                <a:ext cx="1753007" cy="1194252"/>
                <a:chOff x="7846467" y="4929486"/>
                <a:chExt cx="1534842" cy="1045625"/>
              </a:xfrm>
            </p:grpSpPr>
            <p:sp>
              <p:nvSpPr>
                <p:cNvPr id="215" name="Freeform 74">
                  <a:extLst>
                    <a:ext uri="{FF2B5EF4-FFF2-40B4-BE49-F238E27FC236}">
                      <a16:creationId xmlns:a16="http://schemas.microsoft.com/office/drawing/2014/main" id="{031FB632-41B3-483C-BFA0-21DBD0CBC90D}"/>
                    </a:ext>
                  </a:extLst>
                </p:cNvPr>
                <p:cNvSpPr/>
                <p:nvPr/>
              </p:nvSpPr>
              <p:spPr bwMode="auto">
                <a:xfrm>
                  <a:off x="7846467" y="4941974"/>
                  <a:ext cx="1534842" cy="966112"/>
                </a:xfrm>
                <a:custGeom>
                  <a:avLst/>
                  <a:gdLst>
                    <a:gd name="connsiteX0" fmla="*/ 2240131 w 3865951"/>
                    <a:gd name="connsiteY0" fmla="*/ 0 h 2433435"/>
                    <a:gd name="connsiteX1" fmla="*/ 3431954 w 3865951"/>
                    <a:gd name="connsiteY1" fmla="*/ 1191823 h 2433435"/>
                    <a:gd name="connsiteX2" fmla="*/ 3407740 w 3865951"/>
                    <a:gd name="connsiteY2" fmla="*/ 1432017 h 2433435"/>
                    <a:gd name="connsiteX3" fmla="*/ 3363580 w 3865951"/>
                    <a:gd name="connsiteY3" fmla="*/ 1574277 h 2433435"/>
                    <a:gd name="connsiteX4" fmla="*/ 3436372 w 3865951"/>
                    <a:gd name="connsiteY4" fmla="*/ 1574277 h 2433435"/>
                    <a:gd name="connsiteX5" fmla="*/ 3865951 w 3865951"/>
                    <a:gd name="connsiteY5" fmla="*/ 2003856 h 2433435"/>
                    <a:gd name="connsiteX6" fmla="*/ 3865950 w 3865951"/>
                    <a:gd name="connsiteY6" fmla="*/ 2003856 h 2433435"/>
                    <a:gd name="connsiteX7" fmla="*/ 3436371 w 3865951"/>
                    <a:gd name="connsiteY7" fmla="*/ 2433435 h 2433435"/>
                    <a:gd name="connsiteX8" fmla="*/ 1694384 w 3865951"/>
                    <a:gd name="connsiteY8" fmla="*/ 2433434 h 2433435"/>
                    <a:gd name="connsiteX9" fmla="*/ 770876 w 3865951"/>
                    <a:gd name="connsiteY9" fmla="*/ 2433434 h 2433435"/>
                    <a:gd name="connsiteX10" fmla="*/ 0 w 3865951"/>
                    <a:gd name="connsiteY10" fmla="*/ 1662558 h 2433435"/>
                    <a:gd name="connsiteX11" fmla="*/ 770876 w 3865951"/>
                    <a:gd name="connsiteY11" fmla="*/ 891682 h 2433435"/>
                    <a:gd name="connsiteX12" fmla="*/ 1091130 w 3865951"/>
                    <a:gd name="connsiteY12" fmla="*/ 891682 h 2433435"/>
                    <a:gd name="connsiteX13" fmla="*/ 1141967 w 3865951"/>
                    <a:gd name="connsiteY13" fmla="*/ 727911 h 2433435"/>
                    <a:gd name="connsiteX14" fmla="*/ 2240131 w 3865951"/>
                    <a:gd name="connsiteY14" fmla="*/ 0 h 24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65951" h="2433435">
                      <a:moveTo>
                        <a:pt x="2240131" y="0"/>
                      </a:moveTo>
                      <a:cubicBezTo>
                        <a:pt x="2898357" y="0"/>
                        <a:pt x="3431954" y="533597"/>
                        <a:pt x="3431954" y="1191823"/>
                      </a:cubicBezTo>
                      <a:cubicBezTo>
                        <a:pt x="3431954" y="1274101"/>
                        <a:pt x="3423617" y="1354432"/>
                        <a:pt x="3407740" y="1432017"/>
                      </a:cubicBezTo>
                      <a:lnTo>
                        <a:pt x="3363580" y="1574277"/>
                      </a:lnTo>
                      <a:lnTo>
                        <a:pt x="3436372" y="1574277"/>
                      </a:lnTo>
                      <a:cubicBezTo>
                        <a:pt x="3673622" y="1574277"/>
                        <a:pt x="3865951" y="1766606"/>
                        <a:pt x="3865951" y="2003856"/>
                      </a:cubicBezTo>
                      <a:lnTo>
                        <a:pt x="3865950" y="2003856"/>
                      </a:lnTo>
                      <a:cubicBezTo>
                        <a:pt x="3865950" y="2241106"/>
                        <a:pt x="3673621" y="2433435"/>
                        <a:pt x="3436371" y="2433435"/>
                      </a:cubicBezTo>
                      <a:lnTo>
                        <a:pt x="1694384" y="2433434"/>
                      </a:lnTo>
                      <a:lnTo>
                        <a:pt x="770876" y="2433434"/>
                      </a:lnTo>
                      <a:cubicBezTo>
                        <a:pt x="345133" y="2433434"/>
                        <a:pt x="0" y="2088301"/>
                        <a:pt x="0" y="1662558"/>
                      </a:cubicBezTo>
                      <a:cubicBezTo>
                        <a:pt x="0" y="1236815"/>
                        <a:pt x="345133" y="891682"/>
                        <a:pt x="770876" y="891682"/>
                      </a:cubicBezTo>
                      <a:lnTo>
                        <a:pt x="1091130" y="891682"/>
                      </a:lnTo>
                      <a:lnTo>
                        <a:pt x="1141967" y="727911"/>
                      </a:lnTo>
                      <a:cubicBezTo>
                        <a:pt x="1322896" y="300148"/>
                        <a:pt x="1746462" y="0"/>
                        <a:pt x="2240131" y="0"/>
                      </a:cubicBezTo>
                      <a:close/>
                    </a:path>
                  </a:pathLst>
                </a:custGeom>
                <a:solidFill>
                  <a:srgbClr val="D0E7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6" name="Freeform 75">
                  <a:extLst>
                    <a:ext uri="{FF2B5EF4-FFF2-40B4-BE49-F238E27FC236}">
                      <a16:creationId xmlns:a16="http://schemas.microsoft.com/office/drawing/2014/main" id="{5A46B538-63A7-41F0-B5A9-32A5E22A7D44}"/>
                    </a:ext>
                  </a:extLst>
                </p:cNvPr>
                <p:cNvSpPr/>
                <p:nvPr/>
              </p:nvSpPr>
              <p:spPr bwMode="auto">
                <a:xfrm flipH="1">
                  <a:off x="8684278" y="5180746"/>
                  <a:ext cx="384116" cy="794365"/>
                </a:xfrm>
                <a:custGeom>
                  <a:avLst/>
                  <a:gdLst>
                    <a:gd name="connsiteX0" fmla="*/ 0 w 384116"/>
                    <a:gd name="connsiteY0" fmla="*/ 0 h 948393"/>
                    <a:gd name="connsiteX1" fmla="*/ 0 w 384116"/>
                    <a:gd name="connsiteY1" fmla="*/ 241347 h 948393"/>
                    <a:gd name="connsiteX2" fmla="*/ 197157 w 384116"/>
                    <a:gd name="connsiteY2" fmla="*/ 241347 h 948393"/>
                    <a:gd name="connsiteX3" fmla="*/ 197157 w 384116"/>
                    <a:gd name="connsiteY3" fmla="*/ 367120 h 948393"/>
                    <a:gd name="connsiteX4" fmla="*/ 384116 w 384116"/>
                    <a:gd name="connsiteY4" fmla="*/ 367120 h 948393"/>
                    <a:gd name="connsiteX5" fmla="*/ 384116 w 384116"/>
                    <a:gd name="connsiteY5" fmla="*/ 948393 h 94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4116" h="948393">
                      <a:moveTo>
                        <a:pt x="0" y="0"/>
                      </a:moveTo>
                      <a:lnTo>
                        <a:pt x="0" y="241347"/>
                      </a:lnTo>
                      <a:lnTo>
                        <a:pt x="197157" y="241347"/>
                      </a:lnTo>
                      <a:lnTo>
                        <a:pt x="197157" y="367120"/>
                      </a:lnTo>
                      <a:lnTo>
                        <a:pt x="384116" y="367120"/>
                      </a:lnTo>
                      <a:lnTo>
                        <a:pt x="384116" y="948393"/>
                      </a:lnTo>
                    </a:path>
                  </a:pathLst>
                </a:custGeom>
                <a:noFill/>
                <a:ln w="19050">
                  <a:solidFill>
                    <a:schemeClr val="bg1"/>
                  </a:solidFill>
                  <a:headEnd type="triangl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 dirty="0"/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50796E74-59F3-455F-B514-9B4EE2644896}"/>
                    </a:ext>
                  </a:extLst>
                </p:cNvPr>
                <p:cNvGrpSpPr/>
                <p:nvPr/>
              </p:nvGrpSpPr>
              <p:grpSpPr>
                <a:xfrm>
                  <a:off x="7945970" y="4929486"/>
                  <a:ext cx="841081" cy="1040471"/>
                  <a:chOff x="7945970" y="4929486"/>
                  <a:chExt cx="841081" cy="1040471"/>
                </a:xfrm>
              </p:grpSpPr>
              <p:sp>
                <p:nvSpPr>
                  <p:cNvPr id="218" name="Freeform 77">
                    <a:extLst>
                      <a:ext uri="{FF2B5EF4-FFF2-40B4-BE49-F238E27FC236}">
                        <a16:creationId xmlns:a16="http://schemas.microsoft.com/office/drawing/2014/main" id="{1417D3BA-C2EF-4695-B6AE-FC3636FEAD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74319" y="4997770"/>
                    <a:ext cx="312732" cy="972187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972187">
                        <a:moveTo>
                          <a:pt x="105377" y="0"/>
                        </a:moveTo>
                        <a:lnTo>
                          <a:pt x="105377" y="169963"/>
                        </a:lnTo>
                        <a:lnTo>
                          <a:pt x="312732" y="169963"/>
                        </a:lnTo>
                        <a:lnTo>
                          <a:pt x="312732" y="282138"/>
                        </a:lnTo>
                        <a:lnTo>
                          <a:pt x="0" y="282138"/>
                        </a:lnTo>
                        <a:lnTo>
                          <a:pt x="0" y="972187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19" name="Freeform 78">
                    <a:extLst>
                      <a:ext uri="{FF2B5EF4-FFF2-40B4-BE49-F238E27FC236}">
                        <a16:creationId xmlns:a16="http://schemas.microsoft.com/office/drawing/2014/main" id="{22362115-5091-4647-A94F-94ED8AF116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5970" y="4929486"/>
                    <a:ext cx="384116" cy="948393"/>
                  </a:xfrm>
                  <a:custGeom>
                    <a:avLst/>
                    <a:gdLst>
                      <a:gd name="connsiteX0" fmla="*/ 0 w 384116"/>
                      <a:gd name="connsiteY0" fmla="*/ 0 h 948393"/>
                      <a:gd name="connsiteX1" fmla="*/ 0 w 384116"/>
                      <a:gd name="connsiteY1" fmla="*/ 241347 h 948393"/>
                      <a:gd name="connsiteX2" fmla="*/ 197157 w 384116"/>
                      <a:gd name="connsiteY2" fmla="*/ 241347 h 948393"/>
                      <a:gd name="connsiteX3" fmla="*/ 197157 w 384116"/>
                      <a:gd name="connsiteY3" fmla="*/ 367120 h 948393"/>
                      <a:gd name="connsiteX4" fmla="*/ 384116 w 384116"/>
                      <a:gd name="connsiteY4" fmla="*/ 367120 h 948393"/>
                      <a:gd name="connsiteX5" fmla="*/ 384116 w 384116"/>
                      <a:gd name="connsiteY5" fmla="*/ 948393 h 94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84116" h="948393">
                        <a:moveTo>
                          <a:pt x="0" y="0"/>
                        </a:moveTo>
                        <a:lnTo>
                          <a:pt x="0" y="241347"/>
                        </a:lnTo>
                        <a:lnTo>
                          <a:pt x="197157" y="241347"/>
                        </a:lnTo>
                        <a:lnTo>
                          <a:pt x="197157" y="367120"/>
                        </a:lnTo>
                        <a:lnTo>
                          <a:pt x="384116" y="367120"/>
                        </a:lnTo>
                        <a:lnTo>
                          <a:pt x="384116" y="948393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 dirty="0"/>
                  </a:p>
                </p:txBody>
              </p:sp>
              <p:sp>
                <p:nvSpPr>
                  <p:cNvPr id="220" name="Freeform 79">
                    <a:extLst>
                      <a:ext uri="{FF2B5EF4-FFF2-40B4-BE49-F238E27FC236}">
                        <a16:creationId xmlns:a16="http://schemas.microsoft.com/office/drawing/2014/main" id="{EF9278B9-E1EE-4F46-83BD-9502676738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087203" y="5346230"/>
                    <a:ext cx="145113" cy="589224"/>
                  </a:xfrm>
                  <a:custGeom>
                    <a:avLst/>
                    <a:gdLst>
                      <a:gd name="connsiteX0" fmla="*/ 105377 w 312732"/>
                      <a:gd name="connsiteY0" fmla="*/ 0 h 972187"/>
                      <a:gd name="connsiteX1" fmla="*/ 105377 w 312732"/>
                      <a:gd name="connsiteY1" fmla="*/ 169963 h 972187"/>
                      <a:gd name="connsiteX2" fmla="*/ 312732 w 312732"/>
                      <a:gd name="connsiteY2" fmla="*/ 169963 h 972187"/>
                      <a:gd name="connsiteX3" fmla="*/ 312732 w 312732"/>
                      <a:gd name="connsiteY3" fmla="*/ 282138 h 972187"/>
                      <a:gd name="connsiteX4" fmla="*/ 0 w 312732"/>
                      <a:gd name="connsiteY4" fmla="*/ 282138 h 972187"/>
                      <a:gd name="connsiteX5" fmla="*/ 0 w 312732"/>
                      <a:gd name="connsiteY5" fmla="*/ 972187 h 972187"/>
                      <a:gd name="connsiteX0" fmla="*/ 105378 w 312732"/>
                      <a:gd name="connsiteY0" fmla="*/ 0 h 1269831"/>
                      <a:gd name="connsiteX1" fmla="*/ 105377 w 312732"/>
                      <a:gd name="connsiteY1" fmla="*/ 467607 h 1269831"/>
                      <a:gd name="connsiteX2" fmla="*/ 312732 w 312732"/>
                      <a:gd name="connsiteY2" fmla="*/ 467607 h 1269831"/>
                      <a:gd name="connsiteX3" fmla="*/ 312732 w 312732"/>
                      <a:gd name="connsiteY3" fmla="*/ 579782 h 1269831"/>
                      <a:gd name="connsiteX4" fmla="*/ 0 w 312732"/>
                      <a:gd name="connsiteY4" fmla="*/ 579782 h 1269831"/>
                      <a:gd name="connsiteX5" fmla="*/ 0 w 312732"/>
                      <a:gd name="connsiteY5" fmla="*/ 1269831 h 1269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2732" h="1269831">
                        <a:moveTo>
                          <a:pt x="105378" y="0"/>
                        </a:moveTo>
                        <a:cubicBezTo>
                          <a:pt x="105378" y="155869"/>
                          <a:pt x="105377" y="311738"/>
                          <a:pt x="105377" y="467607"/>
                        </a:cubicBezTo>
                        <a:lnTo>
                          <a:pt x="312732" y="467607"/>
                        </a:lnTo>
                        <a:lnTo>
                          <a:pt x="312732" y="579782"/>
                        </a:lnTo>
                        <a:lnTo>
                          <a:pt x="0" y="579782"/>
                        </a:lnTo>
                        <a:lnTo>
                          <a:pt x="0" y="1269831"/>
                        </a:ln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2C99C56-27A7-402D-AA4F-4F1270894617}"/>
                  </a:ext>
                </a:extLst>
              </p:cNvPr>
              <p:cNvGrpSpPr/>
              <p:nvPr/>
            </p:nvGrpSpPr>
            <p:grpSpPr>
              <a:xfrm>
                <a:off x="11183606" y="3473584"/>
                <a:ext cx="251959" cy="380267"/>
                <a:chOff x="7708558" y="5425736"/>
                <a:chExt cx="320989" cy="484450"/>
              </a:xfrm>
            </p:grpSpPr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78E9F5B4-E25F-48E2-8DA3-CFF63FFEEB0E}"/>
                    </a:ext>
                  </a:extLst>
                </p:cNvPr>
                <p:cNvGrpSpPr/>
                <p:nvPr/>
              </p:nvGrpSpPr>
              <p:grpSpPr>
                <a:xfrm>
                  <a:off x="7708558" y="5425736"/>
                  <a:ext cx="320989" cy="484450"/>
                  <a:chOff x="3256218" y="3404690"/>
                  <a:chExt cx="715704" cy="1109833"/>
                </a:xfrm>
              </p:grpSpPr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0766DFD0-8415-44EB-9314-B4FA8DCA6519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256218" y="3404690"/>
                    <a:ext cx="715704" cy="1109833"/>
                    <a:chOff x="6446738" y="4659402"/>
                    <a:chExt cx="1004711" cy="1557995"/>
                  </a:xfrm>
                </p:grpSpPr>
                <p:sp>
                  <p:nvSpPr>
                    <p:cNvPr id="211" name="Rounded Rectangle 88">
                      <a:extLst>
                        <a:ext uri="{FF2B5EF4-FFF2-40B4-BE49-F238E27FC236}">
                          <a16:creationId xmlns:a16="http://schemas.microsoft.com/office/drawing/2014/main" id="{C71F7AEC-931A-46D5-9944-50B53EE1B1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6738" y="4659402"/>
                      <a:ext cx="1004711" cy="1557995"/>
                    </a:xfrm>
                    <a:prstGeom prst="roundRect">
                      <a:avLst>
                        <a:gd name="adj" fmla="val 6467"/>
                      </a:avLst>
                    </a:prstGeom>
                    <a:solidFill>
                      <a:srgbClr val="2664B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64AE447A-2E98-4076-A701-13D4A243B2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3795" y="4845482"/>
                      <a:ext cx="870596" cy="116732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13" name="Rounded Rectangle 90">
                      <a:extLst>
                        <a:ext uri="{FF2B5EF4-FFF2-40B4-BE49-F238E27FC236}">
                          <a16:creationId xmlns:a16="http://schemas.microsoft.com/office/drawing/2014/main" id="{542297FE-C258-4CCD-BB3B-74CE6742F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69966" y="4716214"/>
                      <a:ext cx="358255" cy="4571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4" name="Oval 213">
                      <a:extLst>
                        <a:ext uri="{FF2B5EF4-FFF2-40B4-BE49-F238E27FC236}">
                          <a16:creationId xmlns:a16="http://schemas.microsoft.com/office/drawing/2014/main" id="{2C7302C2-3192-4BF4-836F-20835A42E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80513" y="6039429"/>
                      <a:ext cx="137160" cy="13716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2ADD6454-E885-41F2-8993-8F1CA9B595AD}"/>
                      </a:ext>
                    </a:extLst>
                  </p:cNvPr>
                  <p:cNvGrpSpPr/>
                  <p:nvPr/>
                </p:nvGrpSpPr>
                <p:grpSpPr>
                  <a:xfrm>
                    <a:off x="3381774" y="3675996"/>
                    <a:ext cx="447207" cy="551677"/>
                    <a:chOff x="8055373" y="3635514"/>
                    <a:chExt cx="1066706" cy="1315899"/>
                  </a:xfrm>
                </p:grpSpPr>
                <p:sp>
                  <p:nvSpPr>
                    <p:cNvPr id="208" name="Freeform 85">
                      <a:extLst>
                        <a:ext uri="{FF2B5EF4-FFF2-40B4-BE49-F238E27FC236}">
                          <a16:creationId xmlns:a16="http://schemas.microsoft.com/office/drawing/2014/main" id="{D4C92275-0377-4AF1-AF50-68D88107D6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72535" y="3635514"/>
                      <a:ext cx="1049544" cy="562870"/>
                    </a:xfrm>
                    <a:custGeom>
                      <a:avLst/>
                      <a:gdLst>
                        <a:gd name="connsiteX0" fmla="*/ 268288 w 785813"/>
                        <a:gd name="connsiteY0" fmla="*/ 0 h 463550"/>
                        <a:gd name="connsiteX1" fmla="*/ 0 w 785813"/>
                        <a:gd name="connsiteY1" fmla="*/ 268288 h 463550"/>
                        <a:gd name="connsiteX2" fmla="*/ 220663 w 785813"/>
                        <a:gd name="connsiteY2" fmla="*/ 463550 h 463550"/>
                        <a:gd name="connsiteX3" fmla="*/ 228601 w 785813"/>
                        <a:gd name="connsiteY3" fmla="*/ 458788 h 463550"/>
                        <a:gd name="connsiteX4" fmla="*/ 785813 w 785813"/>
                        <a:gd name="connsiteY4" fmla="*/ 263525 h 463550"/>
                        <a:gd name="connsiteX5" fmla="*/ 268288 w 78581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476251 w 1033463"/>
                        <a:gd name="connsiteY3" fmla="*/ 458788 h 463550"/>
                        <a:gd name="connsiteX4" fmla="*/ 1033463 w 1033463"/>
                        <a:gd name="connsiteY4" fmla="*/ 263525 h 463550"/>
                        <a:gd name="connsiteX5" fmla="*/ 515938 w 1033463"/>
                        <a:gd name="connsiteY5" fmla="*/ 0 h 463550"/>
                        <a:gd name="connsiteX0" fmla="*/ 515938 w 1033463"/>
                        <a:gd name="connsiteY0" fmla="*/ 0 h 463550"/>
                        <a:gd name="connsiteX1" fmla="*/ 0 w 1033463"/>
                        <a:gd name="connsiteY1" fmla="*/ 257176 h 463550"/>
                        <a:gd name="connsiteX2" fmla="*/ 468313 w 1033463"/>
                        <a:gd name="connsiteY2" fmla="*/ 463550 h 463550"/>
                        <a:gd name="connsiteX3" fmla="*/ 1033463 w 1033463"/>
                        <a:gd name="connsiteY3" fmla="*/ 263525 h 463550"/>
                        <a:gd name="connsiteX4" fmla="*/ 515938 w 1033463"/>
                        <a:gd name="connsiteY4" fmla="*/ 0 h 463550"/>
                        <a:gd name="connsiteX0" fmla="*/ 515938 w 1033463"/>
                        <a:gd name="connsiteY0" fmla="*/ 0 h 527050"/>
                        <a:gd name="connsiteX1" fmla="*/ 0 w 1033463"/>
                        <a:gd name="connsiteY1" fmla="*/ 257176 h 527050"/>
                        <a:gd name="connsiteX2" fmla="*/ 509588 w 1033463"/>
                        <a:gd name="connsiteY2" fmla="*/ 527050 h 527050"/>
                        <a:gd name="connsiteX3" fmla="*/ 1033463 w 1033463"/>
                        <a:gd name="connsiteY3" fmla="*/ 263525 h 527050"/>
                        <a:gd name="connsiteX4" fmla="*/ 515938 w 1033463"/>
                        <a:gd name="connsiteY4" fmla="*/ 0 h 527050"/>
                        <a:gd name="connsiteX0" fmla="*/ 528638 w 1033463"/>
                        <a:gd name="connsiteY0" fmla="*/ 0 h 549275"/>
                        <a:gd name="connsiteX1" fmla="*/ 0 w 1033463"/>
                        <a:gd name="connsiteY1" fmla="*/ 279401 h 549275"/>
                        <a:gd name="connsiteX2" fmla="*/ 509588 w 1033463"/>
                        <a:gd name="connsiteY2" fmla="*/ 549275 h 549275"/>
                        <a:gd name="connsiteX3" fmla="*/ 1033463 w 1033463"/>
                        <a:gd name="connsiteY3" fmla="*/ 285750 h 549275"/>
                        <a:gd name="connsiteX4" fmla="*/ 528638 w 1033463"/>
                        <a:gd name="connsiteY4" fmla="*/ 0 h 549275"/>
                        <a:gd name="connsiteX0" fmla="*/ 528638 w 1044576"/>
                        <a:gd name="connsiteY0" fmla="*/ 0 h 549275"/>
                        <a:gd name="connsiteX1" fmla="*/ 0 w 1044576"/>
                        <a:gd name="connsiteY1" fmla="*/ 279401 h 549275"/>
                        <a:gd name="connsiteX2" fmla="*/ 509588 w 1044576"/>
                        <a:gd name="connsiteY2" fmla="*/ 549275 h 549275"/>
                        <a:gd name="connsiteX3" fmla="*/ 1044576 w 1044576"/>
                        <a:gd name="connsiteY3" fmla="*/ 285750 h 549275"/>
                        <a:gd name="connsiteX4" fmla="*/ 528638 w 1044576"/>
                        <a:gd name="connsiteY4" fmla="*/ 0 h 549275"/>
                        <a:gd name="connsiteX0" fmla="*/ 528638 w 1044576"/>
                        <a:gd name="connsiteY0" fmla="*/ 0 h 560388"/>
                        <a:gd name="connsiteX1" fmla="*/ 0 w 1044576"/>
                        <a:gd name="connsiteY1" fmla="*/ 290514 h 560388"/>
                        <a:gd name="connsiteX2" fmla="*/ 509588 w 1044576"/>
                        <a:gd name="connsiteY2" fmla="*/ 560388 h 560388"/>
                        <a:gd name="connsiteX3" fmla="*/ 1044576 w 1044576"/>
                        <a:gd name="connsiteY3" fmla="*/ 296863 h 560388"/>
                        <a:gd name="connsiteX4" fmla="*/ 528638 w 1044576"/>
                        <a:gd name="connsiteY4" fmla="*/ 0 h 560388"/>
                        <a:gd name="connsiteX0" fmla="*/ 543542 w 1059480"/>
                        <a:gd name="connsiteY0" fmla="*/ 0 h 560388"/>
                        <a:gd name="connsiteX1" fmla="*/ 0 w 1059480"/>
                        <a:gd name="connsiteY1" fmla="*/ 307903 h 560388"/>
                        <a:gd name="connsiteX2" fmla="*/ 524492 w 1059480"/>
                        <a:gd name="connsiteY2" fmla="*/ 560388 h 560388"/>
                        <a:gd name="connsiteX3" fmla="*/ 1059480 w 1059480"/>
                        <a:gd name="connsiteY3" fmla="*/ 296863 h 560388"/>
                        <a:gd name="connsiteX4" fmla="*/ 543542 w 1059480"/>
                        <a:gd name="connsiteY4" fmla="*/ 0 h 560388"/>
                        <a:gd name="connsiteX0" fmla="*/ 543542 w 1049544"/>
                        <a:gd name="connsiteY0" fmla="*/ 0 h 560388"/>
                        <a:gd name="connsiteX1" fmla="*/ 0 w 1049544"/>
                        <a:gd name="connsiteY1" fmla="*/ 307903 h 560388"/>
                        <a:gd name="connsiteX2" fmla="*/ 524492 w 1049544"/>
                        <a:gd name="connsiteY2" fmla="*/ 560388 h 560388"/>
                        <a:gd name="connsiteX3" fmla="*/ 1049544 w 1049544"/>
                        <a:gd name="connsiteY3" fmla="*/ 294380 h 560388"/>
                        <a:gd name="connsiteX4" fmla="*/ 543542 w 1049544"/>
                        <a:gd name="connsiteY4" fmla="*/ 0 h 560388"/>
                        <a:gd name="connsiteX0" fmla="*/ 543542 w 1049544"/>
                        <a:gd name="connsiteY0" fmla="*/ 0 h 562871"/>
                        <a:gd name="connsiteX1" fmla="*/ 0 w 1049544"/>
                        <a:gd name="connsiteY1" fmla="*/ 307903 h 562871"/>
                        <a:gd name="connsiteX2" fmla="*/ 507104 w 1049544"/>
                        <a:gd name="connsiteY2" fmla="*/ 562871 h 562871"/>
                        <a:gd name="connsiteX3" fmla="*/ 1049544 w 1049544"/>
                        <a:gd name="connsiteY3" fmla="*/ 294380 h 562871"/>
                        <a:gd name="connsiteX4" fmla="*/ 543542 w 1049544"/>
                        <a:gd name="connsiteY4" fmla="*/ 0 h 562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49544" h="562871">
                          <a:moveTo>
                            <a:pt x="543542" y="0"/>
                          </a:moveTo>
                          <a:lnTo>
                            <a:pt x="0" y="307903"/>
                          </a:lnTo>
                          <a:lnTo>
                            <a:pt x="507104" y="562871"/>
                          </a:lnTo>
                          <a:lnTo>
                            <a:pt x="1049544" y="294380"/>
                          </a:lnTo>
                          <a:lnTo>
                            <a:pt x="543542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8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 dirty="0"/>
                    </a:p>
                  </p:txBody>
                </p:sp>
                <p:sp>
                  <p:nvSpPr>
                    <p:cNvPr id="209" name="Freeform 86">
                      <a:extLst>
                        <a:ext uri="{FF2B5EF4-FFF2-40B4-BE49-F238E27FC236}">
                          <a16:creationId xmlns:a16="http://schemas.microsoft.com/office/drawing/2014/main" id="{2AF7A9D4-2FBF-40F5-9A2E-35A1A9439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55373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5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  <p:sp>
                  <p:nvSpPr>
                    <p:cNvPr id="210" name="Freeform 87">
                      <a:extLst>
                        <a:ext uri="{FF2B5EF4-FFF2-40B4-BE49-F238E27FC236}">
                          <a16:creationId xmlns:a16="http://schemas.microsoft.com/office/drawing/2014/main" id="{C76CCF77-F1EC-4642-8D37-7421808EFA2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8604226" y="3970338"/>
                      <a:ext cx="517525" cy="981075"/>
                    </a:xfrm>
                    <a:custGeom>
                      <a:avLst/>
                      <a:gdLst>
                        <a:gd name="connsiteX0" fmla="*/ 0 w 517525"/>
                        <a:gd name="connsiteY0" fmla="*/ 0 h 981075"/>
                        <a:gd name="connsiteX1" fmla="*/ 0 w 517525"/>
                        <a:gd name="connsiteY1" fmla="*/ 669925 h 981075"/>
                        <a:gd name="connsiteX2" fmla="*/ 517525 w 517525"/>
                        <a:gd name="connsiteY2" fmla="*/ 981075 h 981075"/>
                        <a:gd name="connsiteX3" fmla="*/ 517525 w 517525"/>
                        <a:gd name="connsiteY3" fmla="*/ 258762 h 981075"/>
                        <a:gd name="connsiteX4" fmla="*/ 0 w 517525"/>
                        <a:gd name="connsiteY4" fmla="*/ 0 h 981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7525" h="981075">
                          <a:moveTo>
                            <a:pt x="0" y="0"/>
                          </a:moveTo>
                          <a:lnTo>
                            <a:pt x="0" y="669925"/>
                          </a:lnTo>
                          <a:lnTo>
                            <a:pt x="517525" y="981075"/>
                          </a:lnTo>
                          <a:lnTo>
                            <a:pt x="517525" y="25876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alpha val="25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800"/>
                    </a:p>
                  </p:txBody>
                </p:sp>
              </p:grpSp>
            </p:grpSp>
            <p:sp>
              <p:nvSpPr>
                <p:cNvPr id="205" name="Freeform 82">
                  <a:extLst>
                    <a:ext uri="{FF2B5EF4-FFF2-40B4-BE49-F238E27FC236}">
                      <a16:creationId xmlns:a16="http://schemas.microsoft.com/office/drawing/2014/main" id="{04125D9B-721D-4311-93D2-C273E3E09D46}"/>
                    </a:ext>
                  </a:extLst>
                </p:cNvPr>
                <p:cNvSpPr/>
                <p:nvPr/>
              </p:nvSpPr>
              <p:spPr>
                <a:xfrm>
                  <a:off x="7803589" y="5425736"/>
                  <a:ext cx="225958" cy="484450"/>
                </a:xfrm>
                <a:custGeom>
                  <a:avLst/>
                  <a:gdLst>
                    <a:gd name="connsiteX0" fmla="*/ 186444 w 225958"/>
                    <a:gd name="connsiteY0" fmla="*/ 0 h 484450"/>
                    <a:gd name="connsiteX1" fmla="*/ 205200 w 225958"/>
                    <a:gd name="connsiteY1" fmla="*/ 0 h 484450"/>
                    <a:gd name="connsiteX2" fmla="*/ 225958 w 225958"/>
                    <a:gd name="connsiteY2" fmla="*/ 20758 h 484450"/>
                    <a:gd name="connsiteX3" fmla="*/ 225958 w 225958"/>
                    <a:gd name="connsiteY3" fmla="*/ 463692 h 484450"/>
                    <a:gd name="connsiteX4" fmla="*/ 205200 w 225958"/>
                    <a:gd name="connsiteY4" fmla="*/ 484450 h 484450"/>
                    <a:gd name="connsiteX5" fmla="*/ 0 w 225958"/>
                    <a:gd name="connsiteY5" fmla="*/ 484450 h 48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5958" h="484450">
                      <a:moveTo>
                        <a:pt x="186444" y="0"/>
                      </a:moveTo>
                      <a:lnTo>
                        <a:pt x="205200" y="0"/>
                      </a:lnTo>
                      <a:cubicBezTo>
                        <a:pt x="216664" y="0"/>
                        <a:pt x="225958" y="9294"/>
                        <a:pt x="225958" y="20758"/>
                      </a:cubicBezTo>
                      <a:lnTo>
                        <a:pt x="225958" y="463692"/>
                      </a:lnTo>
                      <a:cubicBezTo>
                        <a:pt x="225958" y="475156"/>
                        <a:pt x="216664" y="484450"/>
                        <a:pt x="205200" y="484450"/>
                      </a:cubicBezTo>
                      <a:lnTo>
                        <a:pt x="0" y="484450"/>
                      </a:lnTo>
                      <a:close/>
                    </a:path>
                  </a:pathLst>
                </a:custGeom>
                <a:solidFill>
                  <a:schemeClr val="accent3">
                    <a:alpha val="24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A05D5ADF-8916-432F-A66C-858AB0C5C966}"/>
                  </a:ext>
                </a:extLst>
              </p:cNvPr>
              <p:cNvGrpSpPr/>
              <p:nvPr/>
            </p:nvGrpSpPr>
            <p:grpSpPr>
              <a:xfrm flipH="1">
                <a:off x="10486300" y="3670645"/>
                <a:ext cx="516610" cy="558460"/>
                <a:chOff x="9648816" y="3253646"/>
                <a:chExt cx="631523" cy="674324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B680DC32-3EEF-4412-B895-2F173912AAED}"/>
                    </a:ext>
                  </a:extLst>
                </p:cNvPr>
                <p:cNvSpPr/>
                <p:nvPr/>
              </p:nvSpPr>
              <p:spPr bwMode="auto">
                <a:xfrm>
                  <a:off x="10180623" y="3319964"/>
                  <a:ext cx="91440" cy="118957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84A369A-22C1-4621-B7BA-B946DDDC406F}"/>
                    </a:ext>
                  </a:extLst>
                </p:cNvPr>
                <p:cNvSpPr/>
                <p:nvPr/>
              </p:nvSpPr>
              <p:spPr bwMode="auto">
                <a:xfrm>
                  <a:off x="10188899" y="3499208"/>
                  <a:ext cx="91440" cy="344130"/>
                </a:xfrm>
                <a:prstGeom prst="rect">
                  <a:avLst/>
                </a:prstGeom>
                <a:solidFill>
                  <a:srgbClr val="FFD41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97" name="Group 196">
                  <a:extLst>
                    <a:ext uri="{FF2B5EF4-FFF2-40B4-BE49-F238E27FC236}">
                      <a16:creationId xmlns:a16="http://schemas.microsoft.com/office/drawing/2014/main" id="{E08D1B6A-09F6-4646-A456-E70A9565147D}"/>
                    </a:ext>
                  </a:extLst>
                </p:cNvPr>
                <p:cNvGrpSpPr/>
                <p:nvPr/>
              </p:nvGrpSpPr>
              <p:grpSpPr>
                <a:xfrm>
                  <a:off x="9648816" y="3253646"/>
                  <a:ext cx="563131" cy="674324"/>
                  <a:chOff x="9624996" y="3253646"/>
                  <a:chExt cx="563131" cy="674324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C0423FE-BE6D-4248-81C7-09315C668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24996" y="3253646"/>
                    <a:ext cx="563131" cy="674324"/>
                  </a:xfrm>
                  <a:prstGeom prst="rect">
                    <a:avLst/>
                  </a:prstGeom>
                  <a:solidFill>
                    <a:srgbClr val="7FBA00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BCC51452-DD95-49D3-B605-FCFE90345F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01108" y="3322627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382434E5-6CFA-41AF-97FB-5567BA233C5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72332" y="3726651"/>
                    <a:ext cx="233289" cy="151387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84571F10-E19A-4E5A-9A0D-4FF867A3C45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37620" y="3726651"/>
                    <a:ext cx="84458" cy="1513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08AF5392-6FF2-4D44-8323-40D4D571BC9C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9772659" y="3511130"/>
                    <a:ext cx="84458" cy="8483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3" name="Freeform 101">
                    <a:extLst>
                      <a:ext uri="{FF2B5EF4-FFF2-40B4-BE49-F238E27FC236}">
                        <a16:creationId xmlns:a16="http://schemas.microsoft.com/office/drawing/2014/main" id="{D2782CB2-EEDA-477A-AE00-E655273D6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943324" y="3447441"/>
                    <a:ext cx="99565" cy="342547"/>
                  </a:xfrm>
                  <a:custGeom>
                    <a:avLst/>
                    <a:gdLst>
                      <a:gd name="connsiteX0" fmla="*/ 72133 w 99565"/>
                      <a:gd name="connsiteY0" fmla="*/ 0 h 342547"/>
                      <a:gd name="connsiteX1" fmla="*/ 99565 w 99565"/>
                      <a:gd name="connsiteY1" fmla="*/ 0 h 342547"/>
                      <a:gd name="connsiteX2" fmla="*/ 99565 w 99565"/>
                      <a:gd name="connsiteY2" fmla="*/ 135319 h 342547"/>
                      <a:gd name="connsiteX3" fmla="*/ 91440 w 99565"/>
                      <a:gd name="connsiteY3" fmla="*/ 135319 h 342547"/>
                      <a:gd name="connsiteX4" fmla="*/ 91440 w 99565"/>
                      <a:gd name="connsiteY4" fmla="*/ 137472 h 342547"/>
                      <a:gd name="connsiteX5" fmla="*/ 27432 w 99565"/>
                      <a:gd name="connsiteY5" fmla="*/ 137472 h 342547"/>
                      <a:gd name="connsiteX6" fmla="*/ 27432 w 99565"/>
                      <a:gd name="connsiteY6" fmla="*/ 315115 h 342547"/>
                      <a:gd name="connsiteX7" fmla="*/ 91440 w 99565"/>
                      <a:gd name="connsiteY7" fmla="*/ 315115 h 342547"/>
                      <a:gd name="connsiteX8" fmla="*/ 91440 w 99565"/>
                      <a:gd name="connsiteY8" fmla="*/ 342547 h 342547"/>
                      <a:gd name="connsiteX9" fmla="*/ 0 w 99565"/>
                      <a:gd name="connsiteY9" fmla="*/ 342547 h 342547"/>
                      <a:gd name="connsiteX10" fmla="*/ 0 w 99565"/>
                      <a:gd name="connsiteY10" fmla="*/ 338640 h 342547"/>
                      <a:gd name="connsiteX11" fmla="*/ 0 w 99565"/>
                      <a:gd name="connsiteY11" fmla="*/ 315115 h 342547"/>
                      <a:gd name="connsiteX12" fmla="*/ 0 w 99565"/>
                      <a:gd name="connsiteY12" fmla="*/ 137472 h 342547"/>
                      <a:gd name="connsiteX13" fmla="*/ 0 w 99565"/>
                      <a:gd name="connsiteY13" fmla="*/ 110040 h 342547"/>
                      <a:gd name="connsiteX14" fmla="*/ 27432 w 99565"/>
                      <a:gd name="connsiteY14" fmla="*/ 110040 h 342547"/>
                      <a:gd name="connsiteX15" fmla="*/ 72133 w 99565"/>
                      <a:gd name="connsiteY15" fmla="*/ 110040 h 3425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9565" h="342547">
                        <a:moveTo>
                          <a:pt x="72133" y="0"/>
                        </a:moveTo>
                        <a:lnTo>
                          <a:pt x="99565" y="0"/>
                        </a:lnTo>
                        <a:lnTo>
                          <a:pt x="99565" y="135319"/>
                        </a:lnTo>
                        <a:lnTo>
                          <a:pt x="91440" y="135319"/>
                        </a:lnTo>
                        <a:lnTo>
                          <a:pt x="91440" y="137472"/>
                        </a:lnTo>
                        <a:lnTo>
                          <a:pt x="27432" y="137472"/>
                        </a:lnTo>
                        <a:lnTo>
                          <a:pt x="27432" y="315115"/>
                        </a:lnTo>
                        <a:lnTo>
                          <a:pt x="91440" y="315115"/>
                        </a:lnTo>
                        <a:lnTo>
                          <a:pt x="91440" y="342547"/>
                        </a:lnTo>
                        <a:lnTo>
                          <a:pt x="0" y="342547"/>
                        </a:lnTo>
                        <a:lnTo>
                          <a:pt x="0" y="338640"/>
                        </a:lnTo>
                        <a:lnTo>
                          <a:pt x="0" y="315115"/>
                        </a:lnTo>
                        <a:lnTo>
                          <a:pt x="0" y="137472"/>
                        </a:lnTo>
                        <a:lnTo>
                          <a:pt x="0" y="110040"/>
                        </a:lnTo>
                        <a:lnTo>
                          <a:pt x="27432" y="110040"/>
                        </a:lnTo>
                        <a:lnTo>
                          <a:pt x="72133" y="11004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10000"/>
                      <a:alpha val="56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920679B-598C-4E25-97C1-7C92237F0D1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40184" y="3651423"/>
                <a:ext cx="545316" cy="545316"/>
                <a:chOff x="5652683" y="1636246"/>
                <a:chExt cx="3791758" cy="379175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76B3D78-98C8-477F-87B0-9864CC18086A}"/>
                    </a:ext>
                  </a:extLst>
                </p:cNvPr>
                <p:cNvSpPr/>
                <p:nvPr/>
              </p:nvSpPr>
              <p:spPr>
                <a:xfrm>
                  <a:off x="5652683" y="1636246"/>
                  <a:ext cx="3791758" cy="3791758"/>
                </a:xfrm>
                <a:prstGeom prst="ellipse">
                  <a:avLst/>
                </a:prstGeom>
                <a:solidFill>
                  <a:srgbClr val="7C7C7C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DE5FEEA2-033A-48F9-9CA3-0832CF98AB04}"/>
                    </a:ext>
                  </a:extLst>
                </p:cNvPr>
                <p:cNvSpPr/>
                <p:nvPr/>
              </p:nvSpPr>
              <p:spPr>
                <a:xfrm>
                  <a:off x="5974946" y="1932012"/>
                  <a:ext cx="3147232" cy="31472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2" name="Freeform 105">
                  <a:extLst>
                    <a:ext uri="{FF2B5EF4-FFF2-40B4-BE49-F238E27FC236}">
                      <a16:creationId xmlns:a16="http://schemas.microsoft.com/office/drawing/2014/main" id="{E863A7FA-3491-43B8-A6ED-AC0C258DE796}"/>
                    </a:ext>
                  </a:extLst>
                </p:cNvPr>
                <p:cNvSpPr/>
                <p:nvPr/>
              </p:nvSpPr>
              <p:spPr>
                <a:xfrm>
                  <a:off x="6295808" y="2256800"/>
                  <a:ext cx="2505509" cy="2183437"/>
                </a:xfrm>
                <a:custGeom>
                  <a:avLst/>
                  <a:gdLst>
                    <a:gd name="connsiteX0" fmla="*/ 12973 w 2505509"/>
                    <a:gd name="connsiteY0" fmla="*/ 1439095 h 2183437"/>
                    <a:gd name="connsiteX1" fmla="*/ 575457 w 2505509"/>
                    <a:gd name="connsiteY1" fmla="*/ 1439095 h 2183437"/>
                    <a:gd name="connsiteX2" fmla="*/ 584862 w 2505509"/>
                    <a:gd name="connsiteY2" fmla="*/ 1479903 h 2183437"/>
                    <a:gd name="connsiteX3" fmla="*/ 674784 w 2505509"/>
                    <a:gd name="connsiteY3" fmla="*/ 1666956 h 2183437"/>
                    <a:gd name="connsiteX4" fmla="*/ 749976 w 2505509"/>
                    <a:gd name="connsiteY4" fmla="*/ 1758089 h 2183437"/>
                    <a:gd name="connsiteX5" fmla="*/ 393075 w 2505509"/>
                    <a:gd name="connsiteY5" fmla="*/ 2183437 h 2183437"/>
                    <a:gd name="connsiteX6" fmla="*/ 371209 w 2505509"/>
                    <a:gd name="connsiteY6" fmla="*/ 2163564 h 2183437"/>
                    <a:gd name="connsiteX7" fmla="*/ 25749 w 2505509"/>
                    <a:gd name="connsiteY7" fmla="*/ 1522809 h 2183437"/>
                    <a:gd name="connsiteX8" fmla="*/ 233325 w 2505509"/>
                    <a:gd name="connsiteY8" fmla="*/ 536212 h 2183437"/>
                    <a:gd name="connsiteX9" fmla="*/ 669094 w 2505509"/>
                    <a:gd name="connsiteY9" fmla="*/ 878298 h 2183437"/>
                    <a:gd name="connsiteX10" fmla="*/ 608893 w 2505509"/>
                    <a:gd name="connsiteY10" fmla="*/ 989210 h 2183437"/>
                    <a:gd name="connsiteX11" fmla="*/ 552732 w 2505509"/>
                    <a:gd name="connsiteY11" fmla="*/ 1267386 h 2183437"/>
                    <a:gd name="connsiteX12" fmla="*/ 556251 w 2505509"/>
                    <a:gd name="connsiteY12" fmla="*/ 1313894 h 2183437"/>
                    <a:gd name="connsiteX13" fmla="*/ 2349 w 2505509"/>
                    <a:gd name="connsiteY13" fmla="*/ 1313894 h 2183437"/>
                    <a:gd name="connsiteX14" fmla="*/ 0 w 2505509"/>
                    <a:gd name="connsiteY14" fmla="*/ 1267386 h 2183437"/>
                    <a:gd name="connsiteX15" fmla="*/ 216450 w 2505509"/>
                    <a:gd name="connsiteY15" fmla="*/ 558779 h 2183437"/>
                    <a:gd name="connsiteX16" fmla="*/ 2118406 w 2505509"/>
                    <a:gd name="connsiteY16" fmla="*/ 333069 h 2183437"/>
                    <a:gd name="connsiteX17" fmla="*/ 2174250 w 2505509"/>
                    <a:gd name="connsiteY17" fmla="*/ 382024 h 2183437"/>
                    <a:gd name="connsiteX18" fmla="*/ 2477793 w 2505509"/>
                    <a:gd name="connsiteY18" fmla="*/ 890504 h 2183437"/>
                    <a:gd name="connsiteX19" fmla="*/ 2505509 w 2505509"/>
                    <a:gd name="connsiteY19" fmla="*/ 998296 h 2183437"/>
                    <a:gd name="connsiteX20" fmla="*/ 1926602 w 2505509"/>
                    <a:gd name="connsiteY20" fmla="*/ 991538 h 2183437"/>
                    <a:gd name="connsiteX21" fmla="*/ 1925879 w 2505509"/>
                    <a:gd name="connsiteY21" fmla="*/ 989210 h 2183437"/>
                    <a:gd name="connsiteX22" fmla="*/ 1818848 w 2505509"/>
                    <a:gd name="connsiteY22" fmla="*/ 812800 h 2183437"/>
                    <a:gd name="connsiteX23" fmla="*/ 1752898 w 2505509"/>
                    <a:gd name="connsiteY23" fmla="*/ 743625 h 2183437"/>
                    <a:gd name="connsiteX24" fmla="*/ 1065347 w 2505509"/>
                    <a:gd name="connsiteY24" fmla="*/ 17602 h 2183437"/>
                    <a:gd name="connsiteX25" fmla="*/ 1065347 w 2505509"/>
                    <a:gd name="connsiteY25" fmla="*/ 585259 h 2183437"/>
                    <a:gd name="connsiteX26" fmla="*/ 989210 w 2505509"/>
                    <a:gd name="connsiteY26" fmla="*/ 608893 h 2183437"/>
                    <a:gd name="connsiteX27" fmla="*/ 762049 w 2505509"/>
                    <a:gd name="connsiteY27" fmla="*/ 762049 h 2183437"/>
                    <a:gd name="connsiteX28" fmla="*/ 747002 w 2505509"/>
                    <a:gd name="connsiteY28" fmla="*/ 780287 h 2183437"/>
                    <a:gd name="connsiteX29" fmla="*/ 310701 w 2505509"/>
                    <a:gd name="connsiteY29" fmla="*/ 437784 h 2183437"/>
                    <a:gd name="connsiteX30" fmla="*/ 371209 w 2505509"/>
                    <a:gd name="connsiteY30" fmla="*/ 371209 h 2183437"/>
                    <a:gd name="connsiteX31" fmla="*/ 1011964 w 2505509"/>
                    <a:gd name="connsiteY31" fmla="*/ 25749 h 2183437"/>
                    <a:gd name="connsiteX32" fmla="*/ 1267386 w 2505509"/>
                    <a:gd name="connsiteY32" fmla="*/ 0 h 2183437"/>
                    <a:gd name="connsiteX33" fmla="*/ 1857980 w 2505509"/>
                    <a:gd name="connsiteY33" fmla="*/ 145729 h 2183437"/>
                    <a:gd name="connsiteX34" fmla="*/ 2024058 w 2505509"/>
                    <a:gd name="connsiteY34" fmla="*/ 250757 h 2183437"/>
                    <a:gd name="connsiteX35" fmla="*/ 1653462 w 2505509"/>
                    <a:gd name="connsiteY35" fmla="*/ 667027 h 2183437"/>
                    <a:gd name="connsiteX36" fmla="*/ 1577219 w 2505509"/>
                    <a:gd name="connsiteY36" fmla="*/ 623205 h 2183437"/>
                    <a:gd name="connsiteX37" fmla="*/ 1267386 w 2505509"/>
                    <a:gd name="connsiteY37" fmla="*/ 552732 h 2183437"/>
                    <a:gd name="connsiteX38" fmla="*/ 1190548 w 2505509"/>
                    <a:gd name="connsiteY38" fmla="*/ 560478 h 2183437"/>
                    <a:gd name="connsiteX39" fmla="*/ 1190548 w 2505509"/>
                    <a:gd name="connsiteY39" fmla="*/ 3880 h 218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505509" h="2183437">
                      <a:moveTo>
                        <a:pt x="12973" y="1439095"/>
                      </a:moveTo>
                      <a:lnTo>
                        <a:pt x="575457" y="1439095"/>
                      </a:lnTo>
                      <a:lnTo>
                        <a:pt x="584862" y="1479903"/>
                      </a:lnTo>
                      <a:cubicBezTo>
                        <a:pt x="605743" y="1547037"/>
                        <a:pt x="636256" y="1609927"/>
                        <a:pt x="674784" y="1666956"/>
                      </a:cubicBezTo>
                      <a:lnTo>
                        <a:pt x="749976" y="1758089"/>
                      </a:lnTo>
                      <a:lnTo>
                        <a:pt x="393075" y="2183437"/>
                      </a:lnTo>
                      <a:lnTo>
                        <a:pt x="371209" y="2163564"/>
                      </a:lnTo>
                      <a:cubicBezTo>
                        <a:pt x="199195" y="1991550"/>
                        <a:pt x="76397" y="1770320"/>
                        <a:pt x="25749" y="1522809"/>
                      </a:cubicBezTo>
                      <a:close/>
                      <a:moveTo>
                        <a:pt x="233325" y="536212"/>
                      </a:moveTo>
                      <a:lnTo>
                        <a:pt x="669094" y="878298"/>
                      </a:lnTo>
                      <a:lnTo>
                        <a:pt x="608893" y="989210"/>
                      </a:lnTo>
                      <a:cubicBezTo>
                        <a:pt x="572730" y="1074710"/>
                        <a:pt x="552732" y="1168713"/>
                        <a:pt x="552732" y="1267386"/>
                      </a:cubicBezTo>
                      <a:lnTo>
                        <a:pt x="556251" y="1313894"/>
                      </a:lnTo>
                      <a:lnTo>
                        <a:pt x="2349" y="1313894"/>
                      </a:lnTo>
                      <a:lnTo>
                        <a:pt x="0" y="1267386"/>
                      </a:lnTo>
                      <a:cubicBezTo>
                        <a:pt x="0" y="1004902"/>
                        <a:pt x="79795" y="761055"/>
                        <a:pt x="216450" y="558779"/>
                      </a:cubicBezTo>
                      <a:close/>
                      <a:moveTo>
                        <a:pt x="2118406" y="333069"/>
                      </a:moveTo>
                      <a:lnTo>
                        <a:pt x="2174250" y="382024"/>
                      </a:lnTo>
                      <a:cubicBezTo>
                        <a:pt x="2312337" y="523443"/>
                        <a:pt x="2417618" y="697037"/>
                        <a:pt x="2477793" y="890504"/>
                      </a:cubicBezTo>
                      <a:lnTo>
                        <a:pt x="2505509" y="998296"/>
                      </a:lnTo>
                      <a:lnTo>
                        <a:pt x="1926602" y="991538"/>
                      </a:lnTo>
                      <a:lnTo>
                        <a:pt x="1925879" y="989210"/>
                      </a:lnTo>
                      <a:cubicBezTo>
                        <a:pt x="1898757" y="925085"/>
                        <a:pt x="1862541" y="865743"/>
                        <a:pt x="1818848" y="812800"/>
                      </a:cubicBezTo>
                      <a:lnTo>
                        <a:pt x="1752898" y="743625"/>
                      </a:lnTo>
                      <a:close/>
                      <a:moveTo>
                        <a:pt x="1065347" y="17602"/>
                      </a:moveTo>
                      <a:lnTo>
                        <a:pt x="1065347" y="585259"/>
                      </a:lnTo>
                      <a:lnTo>
                        <a:pt x="989210" y="608893"/>
                      </a:lnTo>
                      <a:cubicBezTo>
                        <a:pt x="903710" y="645057"/>
                        <a:pt x="826713" y="697386"/>
                        <a:pt x="762049" y="762049"/>
                      </a:cubicBezTo>
                      <a:lnTo>
                        <a:pt x="747002" y="780287"/>
                      </a:lnTo>
                      <a:lnTo>
                        <a:pt x="310701" y="437784"/>
                      </a:lnTo>
                      <a:lnTo>
                        <a:pt x="371209" y="371209"/>
                      </a:lnTo>
                      <a:cubicBezTo>
                        <a:pt x="543223" y="199195"/>
                        <a:pt x="764452" y="76397"/>
                        <a:pt x="1011964" y="25749"/>
                      </a:cubicBezTo>
                      <a:close/>
                      <a:moveTo>
                        <a:pt x="1267386" y="0"/>
                      </a:moveTo>
                      <a:cubicBezTo>
                        <a:pt x="1480655" y="0"/>
                        <a:pt x="1681620" y="52677"/>
                        <a:pt x="1857980" y="145729"/>
                      </a:cubicBezTo>
                      <a:lnTo>
                        <a:pt x="2024058" y="250757"/>
                      </a:lnTo>
                      <a:lnTo>
                        <a:pt x="1653462" y="667027"/>
                      </a:lnTo>
                      <a:lnTo>
                        <a:pt x="1577219" y="623205"/>
                      </a:lnTo>
                      <a:cubicBezTo>
                        <a:pt x="1483490" y="578042"/>
                        <a:pt x="1378394" y="552732"/>
                        <a:pt x="1267386" y="552732"/>
                      </a:cubicBezTo>
                      <a:lnTo>
                        <a:pt x="1190548" y="560478"/>
                      </a:lnTo>
                      <a:lnTo>
                        <a:pt x="1190548" y="388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80B940"/>
                    </a:gs>
                    <a:gs pos="100000">
                      <a:srgbClr val="CCD42A"/>
                    </a:gs>
                  </a:gsLst>
                  <a:lin ang="108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3" name="Rounded Rectangle 106">
                  <a:extLst>
                    <a:ext uri="{FF2B5EF4-FFF2-40B4-BE49-F238E27FC236}">
                      <a16:creationId xmlns:a16="http://schemas.microsoft.com/office/drawing/2014/main" id="{2E4AF7BD-3CB7-46FC-82A9-0F0B16F41119}"/>
                    </a:ext>
                  </a:extLst>
                </p:cNvPr>
                <p:cNvSpPr/>
                <p:nvPr/>
              </p:nvSpPr>
              <p:spPr>
                <a:xfrm>
                  <a:off x="7498946" y="3360193"/>
                  <a:ext cx="1447800" cy="2908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4EC832A2-E203-42C6-8B56-6DB819914207}"/>
                    </a:ext>
                  </a:extLst>
                </p:cNvPr>
                <p:cNvSpPr/>
                <p:nvPr/>
              </p:nvSpPr>
              <p:spPr>
                <a:xfrm>
                  <a:off x="7294564" y="3236912"/>
                  <a:ext cx="546099" cy="546099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71682223-73B5-4A72-9718-2419F216D4AE}"/>
                  </a:ext>
                </a:extLst>
              </p:cNvPr>
              <p:cNvGrpSpPr/>
              <p:nvPr/>
            </p:nvGrpSpPr>
            <p:grpSpPr>
              <a:xfrm>
                <a:off x="11199032" y="3710619"/>
                <a:ext cx="626705" cy="522059"/>
                <a:chOff x="11344929" y="5529863"/>
                <a:chExt cx="861555" cy="717694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8DF5EEE-9386-46B4-A0AA-11A0F3372192}"/>
                    </a:ext>
                  </a:extLst>
                </p:cNvPr>
                <p:cNvSpPr/>
                <p:nvPr/>
              </p:nvSpPr>
              <p:spPr bwMode="auto">
                <a:xfrm rot="19233811" flipH="1">
                  <a:off x="11570268" y="5946488"/>
                  <a:ext cx="104540" cy="19865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4" name="Rectangle 21">
                  <a:extLst>
                    <a:ext uri="{FF2B5EF4-FFF2-40B4-BE49-F238E27FC236}">
                      <a16:creationId xmlns:a16="http://schemas.microsoft.com/office/drawing/2014/main" id="{B4BD4187-9F37-4AFC-89AB-6D55BBE11DCB}"/>
                    </a:ext>
                  </a:extLst>
                </p:cNvPr>
                <p:cNvSpPr/>
                <p:nvPr/>
              </p:nvSpPr>
              <p:spPr bwMode="auto">
                <a:xfrm rot="1663182" flipH="1">
                  <a:off x="11586161" y="5595771"/>
                  <a:ext cx="111520" cy="300929"/>
                </a:xfrm>
                <a:custGeom>
                  <a:avLst/>
                  <a:gdLst>
                    <a:gd name="connsiteX0" fmla="*/ 0 w 158225"/>
                    <a:gd name="connsiteY0" fmla="*/ 0 h 494769"/>
                    <a:gd name="connsiteX1" fmla="*/ 158225 w 158225"/>
                    <a:gd name="connsiteY1" fmla="*/ 0 h 494769"/>
                    <a:gd name="connsiteX2" fmla="*/ 158225 w 158225"/>
                    <a:gd name="connsiteY2" fmla="*/ 494769 h 494769"/>
                    <a:gd name="connsiteX3" fmla="*/ 0 w 158225"/>
                    <a:gd name="connsiteY3" fmla="*/ 494769 h 494769"/>
                    <a:gd name="connsiteX4" fmla="*/ 0 w 158225"/>
                    <a:gd name="connsiteY4" fmla="*/ 0 h 494769"/>
                    <a:gd name="connsiteX0" fmla="*/ 22401 w 158225"/>
                    <a:gd name="connsiteY0" fmla="*/ 0 h 496448"/>
                    <a:gd name="connsiteX1" fmla="*/ 158225 w 158225"/>
                    <a:gd name="connsiteY1" fmla="*/ 1679 h 496448"/>
                    <a:gd name="connsiteX2" fmla="*/ 158225 w 158225"/>
                    <a:gd name="connsiteY2" fmla="*/ 496448 h 496448"/>
                    <a:gd name="connsiteX3" fmla="*/ 0 w 158225"/>
                    <a:gd name="connsiteY3" fmla="*/ 496448 h 496448"/>
                    <a:gd name="connsiteX4" fmla="*/ 22401 w 158225"/>
                    <a:gd name="connsiteY4" fmla="*/ 0 h 496448"/>
                    <a:gd name="connsiteX0" fmla="*/ 22401 w 193060"/>
                    <a:gd name="connsiteY0" fmla="*/ 0 h 512062"/>
                    <a:gd name="connsiteX1" fmla="*/ 158225 w 193060"/>
                    <a:gd name="connsiteY1" fmla="*/ 1679 h 512062"/>
                    <a:gd name="connsiteX2" fmla="*/ 193060 w 193060"/>
                    <a:gd name="connsiteY2" fmla="*/ 512062 h 512062"/>
                    <a:gd name="connsiteX3" fmla="*/ 0 w 193060"/>
                    <a:gd name="connsiteY3" fmla="*/ 496448 h 512062"/>
                    <a:gd name="connsiteX4" fmla="*/ 22401 w 193060"/>
                    <a:gd name="connsiteY4" fmla="*/ 0 h 512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060" h="512062">
                      <a:moveTo>
                        <a:pt x="22401" y="0"/>
                      </a:moveTo>
                      <a:lnTo>
                        <a:pt x="158225" y="1679"/>
                      </a:lnTo>
                      <a:lnTo>
                        <a:pt x="193060" y="512062"/>
                      </a:lnTo>
                      <a:lnTo>
                        <a:pt x="0" y="496448"/>
                      </a:lnTo>
                      <a:lnTo>
                        <a:pt x="2240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5" name="Rectangle 29">
                  <a:extLst>
                    <a:ext uri="{FF2B5EF4-FFF2-40B4-BE49-F238E27FC236}">
                      <a16:creationId xmlns:a16="http://schemas.microsoft.com/office/drawing/2014/main" id="{E309036A-BB0C-4CDE-B605-1A14BD7B175B}"/>
                    </a:ext>
                  </a:extLst>
                </p:cNvPr>
                <p:cNvSpPr/>
                <p:nvPr/>
              </p:nvSpPr>
              <p:spPr bwMode="auto">
                <a:xfrm rot="6300000" flipH="1">
                  <a:off x="11866524" y="5509806"/>
                  <a:ext cx="86137" cy="289362"/>
                </a:xfrm>
                <a:custGeom>
                  <a:avLst/>
                  <a:gdLst>
                    <a:gd name="connsiteX0" fmla="*/ 0 w 123571"/>
                    <a:gd name="connsiteY0" fmla="*/ 0 h 494769"/>
                    <a:gd name="connsiteX1" fmla="*/ 123571 w 123571"/>
                    <a:gd name="connsiteY1" fmla="*/ 0 h 494769"/>
                    <a:gd name="connsiteX2" fmla="*/ 123571 w 123571"/>
                    <a:gd name="connsiteY2" fmla="*/ 494769 h 494769"/>
                    <a:gd name="connsiteX3" fmla="*/ 0 w 123571"/>
                    <a:gd name="connsiteY3" fmla="*/ 494769 h 494769"/>
                    <a:gd name="connsiteX4" fmla="*/ 0 w 123571"/>
                    <a:gd name="connsiteY4" fmla="*/ 0 h 494769"/>
                    <a:gd name="connsiteX0" fmla="*/ 0 w 146572"/>
                    <a:gd name="connsiteY0" fmla="*/ 0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0 w 146572"/>
                    <a:gd name="connsiteY4" fmla="*/ 0 h 500932"/>
                    <a:gd name="connsiteX0" fmla="*/ 23002 w 146572"/>
                    <a:gd name="connsiteY0" fmla="*/ 6163 h 500932"/>
                    <a:gd name="connsiteX1" fmla="*/ 123571 w 146572"/>
                    <a:gd name="connsiteY1" fmla="*/ 0 h 500932"/>
                    <a:gd name="connsiteX2" fmla="*/ 146572 w 146572"/>
                    <a:gd name="connsiteY2" fmla="*/ 500932 h 500932"/>
                    <a:gd name="connsiteX3" fmla="*/ 0 w 146572"/>
                    <a:gd name="connsiteY3" fmla="*/ 494769 h 500932"/>
                    <a:gd name="connsiteX4" fmla="*/ 23002 w 146572"/>
                    <a:gd name="connsiteY4" fmla="*/ 6163 h 500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6572" h="500932">
                      <a:moveTo>
                        <a:pt x="23002" y="6163"/>
                      </a:moveTo>
                      <a:lnTo>
                        <a:pt x="123571" y="0"/>
                      </a:lnTo>
                      <a:lnTo>
                        <a:pt x="146572" y="500932"/>
                      </a:lnTo>
                      <a:lnTo>
                        <a:pt x="0" y="494769"/>
                      </a:lnTo>
                      <a:lnTo>
                        <a:pt x="23002" y="61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FA164F02-4CE9-4AD6-A94E-6960FE67C7BF}"/>
                    </a:ext>
                  </a:extLst>
                </p:cNvPr>
                <p:cNvSpPr/>
                <p:nvPr/>
              </p:nvSpPr>
              <p:spPr bwMode="auto">
                <a:xfrm flipH="1">
                  <a:off x="11468882" y="5842686"/>
                  <a:ext cx="167433" cy="170342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DCED6FD3-4323-420F-8F01-D62ECBBCE4E7}"/>
                    </a:ext>
                  </a:extLst>
                </p:cNvPr>
                <p:cNvSpPr/>
                <p:nvPr/>
              </p:nvSpPr>
              <p:spPr bwMode="auto">
                <a:xfrm flipH="1">
                  <a:off x="11652699" y="5529863"/>
                  <a:ext cx="147897" cy="150464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2ED454D0-91D0-430F-B543-5AD0D2375511}"/>
                    </a:ext>
                  </a:extLst>
                </p:cNvPr>
                <p:cNvGrpSpPr/>
                <p:nvPr/>
              </p:nvGrpSpPr>
              <p:grpSpPr>
                <a:xfrm>
                  <a:off x="12049484" y="5746165"/>
                  <a:ext cx="157000" cy="282837"/>
                  <a:chOff x="12049484" y="5746165"/>
                  <a:chExt cx="157000" cy="282837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C118E3B-5359-4944-95AC-FEB1EFBA1987}"/>
                      </a:ext>
                    </a:extLst>
                  </p:cNvPr>
                  <p:cNvSpPr/>
                  <p:nvPr/>
                </p:nvSpPr>
                <p:spPr bwMode="auto">
                  <a:xfrm rot="9981386" flipH="1">
                    <a:off x="12060583" y="5746165"/>
                    <a:ext cx="55868" cy="102129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6A60120A-4609-418E-B6B3-142C3E7E3E7C}"/>
                      </a:ext>
                    </a:extLst>
                  </p:cNvPr>
                  <p:cNvSpPr/>
                  <p:nvPr/>
                </p:nvSpPr>
                <p:spPr bwMode="auto">
                  <a:xfrm rot="9918825" flipH="1">
                    <a:off x="12073494" y="5834755"/>
                    <a:ext cx="64088" cy="65201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</a:schemeClr>
                  </a:solidFill>
                  <a:ln>
                    <a:solidFill>
                      <a:schemeClr val="bg2">
                        <a:lumMod val="10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5B0604B9-8FEF-4544-B83E-B5D7CFB58047}"/>
                      </a:ext>
                    </a:extLst>
                  </p:cNvPr>
                  <p:cNvGrpSpPr/>
                  <p:nvPr/>
                </p:nvGrpSpPr>
                <p:grpSpPr>
                  <a:xfrm rot="20781386">
                    <a:off x="12049484" y="5867299"/>
                    <a:ext cx="57287" cy="161703"/>
                    <a:chOff x="5436091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1E801360-B645-4363-BC17-E5AD0CD90A00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9" name="Diagonal Stripe 188">
                      <a:extLst>
                        <a:ext uri="{FF2B5EF4-FFF2-40B4-BE49-F238E27FC236}">
                          <a16:creationId xmlns:a16="http://schemas.microsoft.com/office/drawing/2014/main" id="{4B184595-F13D-41F1-8C52-262FE48EF3C0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36091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185" name="Group 184">
                    <a:extLst>
                      <a:ext uri="{FF2B5EF4-FFF2-40B4-BE49-F238E27FC236}">
                        <a16:creationId xmlns:a16="http://schemas.microsoft.com/office/drawing/2014/main" id="{CB58A25C-75B7-473E-94F4-63A0B8CAF10D}"/>
                      </a:ext>
                    </a:extLst>
                  </p:cNvPr>
                  <p:cNvGrpSpPr/>
                  <p:nvPr/>
                </p:nvGrpSpPr>
                <p:grpSpPr>
                  <a:xfrm rot="20781386" flipH="1">
                    <a:off x="12149197" y="5843095"/>
                    <a:ext cx="57287" cy="161703"/>
                    <a:chOff x="5416673" y="1788525"/>
                    <a:chExt cx="99173" cy="275154"/>
                  </a:xfrm>
                  <a:solidFill>
                    <a:srgbClr val="777777"/>
                  </a:solidFill>
                </p:grpSpPr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89E5FE8E-CCA0-4007-843C-C9A5765F7224}"/>
                        </a:ext>
                      </a:extLst>
                    </p:cNvPr>
                    <p:cNvSpPr/>
                    <p:nvPr/>
                  </p:nvSpPr>
                  <p:spPr bwMode="auto">
                    <a:xfrm rot="13260000" flipH="1">
                      <a:off x="5464045" y="1788525"/>
                      <a:ext cx="45719" cy="137160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7" name="Diagonal Stripe 186">
                      <a:extLst>
                        <a:ext uri="{FF2B5EF4-FFF2-40B4-BE49-F238E27FC236}">
                          <a16:creationId xmlns:a16="http://schemas.microsoft.com/office/drawing/2014/main" id="{455FD509-E8E4-46D9-A3ED-EAD09B8D2101}"/>
                        </a:ext>
                      </a:extLst>
                    </p:cNvPr>
                    <p:cNvSpPr/>
                    <p:nvPr/>
                  </p:nvSpPr>
                  <p:spPr bwMode="auto">
                    <a:xfrm rot="19432650">
                      <a:off x="5416673" y="1880799"/>
                      <a:ext cx="99173" cy="182880"/>
                    </a:xfrm>
                    <a:prstGeom prst="diagStripe">
                      <a:avLst/>
                    </a:prstGeom>
                    <a:solidFill>
                      <a:schemeClr val="tx1">
                        <a:lumMod val="50000"/>
                      </a:schemeClr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1831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1835" kern="0" spc="-51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179" name="Rounded Rectangle 115">
                  <a:extLst>
                    <a:ext uri="{FF2B5EF4-FFF2-40B4-BE49-F238E27FC236}">
                      <a16:creationId xmlns:a16="http://schemas.microsoft.com/office/drawing/2014/main" id="{3CC2F4C2-25B0-4736-B156-2073949D3ECD}"/>
                    </a:ext>
                  </a:extLst>
                </p:cNvPr>
                <p:cNvSpPr/>
                <p:nvPr/>
              </p:nvSpPr>
              <p:spPr bwMode="auto">
                <a:xfrm flipH="1">
                  <a:off x="11399950" y="6081169"/>
                  <a:ext cx="488585" cy="156734"/>
                </a:xfrm>
                <a:prstGeom prst="roundRect">
                  <a:avLst/>
                </a:prstGeom>
                <a:solidFill>
                  <a:srgbClr val="AFBAB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0" name="Rounded Rectangle 116">
                  <a:extLst>
                    <a:ext uri="{FF2B5EF4-FFF2-40B4-BE49-F238E27FC236}">
                      <a16:creationId xmlns:a16="http://schemas.microsoft.com/office/drawing/2014/main" id="{1A3214D0-7E59-44A9-A345-4578B8C6F186}"/>
                    </a:ext>
                  </a:extLst>
                </p:cNvPr>
                <p:cNvSpPr/>
                <p:nvPr/>
              </p:nvSpPr>
              <p:spPr bwMode="auto">
                <a:xfrm flipH="1">
                  <a:off x="11344929" y="6159537"/>
                  <a:ext cx="598627" cy="88020"/>
                </a:xfrm>
                <a:prstGeom prst="roundRect">
                  <a:avLst/>
                </a:prstGeom>
                <a:solidFill>
                  <a:srgbClr val="77777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2E2CD6D-DC60-4486-B7F1-2807586FC7C0}"/>
                    </a:ext>
                  </a:extLst>
                </p:cNvPr>
                <p:cNvSpPr/>
                <p:nvPr/>
              </p:nvSpPr>
              <p:spPr bwMode="auto">
                <a:xfrm flipH="1">
                  <a:off x="12007604" y="5655852"/>
                  <a:ext cx="110923" cy="112848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 w="63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183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835" kern="0" spc="-5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AC3B578-691C-46ED-980C-9BCBE814E6C7}"/>
                  </a:ext>
                </a:extLst>
              </p:cNvPr>
              <p:cNvGrpSpPr/>
              <p:nvPr/>
            </p:nvGrpSpPr>
            <p:grpSpPr>
              <a:xfrm>
                <a:off x="10776773" y="3978806"/>
                <a:ext cx="581277" cy="521907"/>
                <a:chOff x="-2759707" y="1099472"/>
                <a:chExt cx="7926138" cy="6799719"/>
              </a:xfrm>
            </p:grpSpPr>
            <p:sp>
              <p:nvSpPr>
                <p:cNvPr id="169" name="Rectangle 317">
                  <a:extLst>
                    <a:ext uri="{FF2B5EF4-FFF2-40B4-BE49-F238E27FC236}">
                      <a16:creationId xmlns:a16="http://schemas.microsoft.com/office/drawing/2014/main" id="{61D337B8-E923-493E-9876-A78901743F8E}"/>
                    </a:ext>
                  </a:extLst>
                </p:cNvPr>
                <p:cNvSpPr/>
                <p:nvPr/>
              </p:nvSpPr>
              <p:spPr bwMode="auto">
                <a:xfrm>
                  <a:off x="-1103536" y="6493184"/>
                  <a:ext cx="4613797" cy="1133081"/>
                </a:xfrm>
                <a:custGeom>
                  <a:avLst/>
                  <a:gdLst>
                    <a:gd name="connsiteX0" fmla="*/ 0 w 4983252"/>
                    <a:gd name="connsiteY0" fmla="*/ 0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0 w 4983252"/>
                    <a:gd name="connsiteY4" fmla="*/ 0 h 1835045"/>
                    <a:gd name="connsiteX0" fmla="*/ 1339273 w 4983252"/>
                    <a:gd name="connsiteY0" fmla="*/ 36945 h 1835045"/>
                    <a:gd name="connsiteX1" fmla="*/ 4983252 w 4983252"/>
                    <a:gd name="connsiteY1" fmla="*/ 0 h 1835045"/>
                    <a:gd name="connsiteX2" fmla="*/ 4983252 w 4983252"/>
                    <a:gd name="connsiteY2" fmla="*/ 1835045 h 1835045"/>
                    <a:gd name="connsiteX3" fmla="*/ 0 w 4983252"/>
                    <a:gd name="connsiteY3" fmla="*/ 1835045 h 1835045"/>
                    <a:gd name="connsiteX4" fmla="*/ 1339273 w 4983252"/>
                    <a:gd name="connsiteY4" fmla="*/ 36945 h 1835045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339273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339273 w 4983252"/>
                    <a:gd name="connsiteY4" fmla="*/ 0 h 1798100"/>
                    <a:gd name="connsiteX0" fmla="*/ 1625600 w 4983252"/>
                    <a:gd name="connsiteY0" fmla="*/ 0 h 1798100"/>
                    <a:gd name="connsiteX1" fmla="*/ 3228343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0 h 1798100"/>
                    <a:gd name="connsiteX1" fmla="*/ 2997434 w 4983252"/>
                    <a:gd name="connsiteY1" fmla="*/ 1 h 1798100"/>
                    <a:gd name="connsiteX2" fmla="*/ 4983252 w 4983252"/>
                    <a:gd name="connsiteY2" fmla="*/ 1798100 h 1798100"/>
                    <a:gd name="connsiteX3" fmla="*/ 0 w 4983252"/>
                    <a:gd name="connsiteY3" fmla="*/ 1798100 h 1798100"/>
                    <a:gd name="connsiteX4" fmla="*/ 1625600 w 4983252"/>
                    <a:gd name="connsiteY4" fmla="*/ 0 h 1798100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625600 w 4983252"/>
                    <a:gd name="connsiteY0" fmla="*/ 9235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625600 w 4983252"/>
                    <a:gd name="connsiteY4" fmla="*/ 9235 h 1807335"/>
                    <a:gd name="connsiteX0" fmla="*/ 1431636 w 4983252"/>
                    <a:gd name="connsiteY0" fmla="*/ 369454 h 1807335"/>
                    <a:gd name="connsiteX1" fmla="*/ 3209870 w 4983252"/>
                    <a:gd name="connsiteY1" fmla="*/ 0 h 1807335"/>
                    <a:gd name="connsiteX2" fmla="*/ 4983252 w 4983252"/>
                    <a:gd name="connsiteY2" fmla="*/ 1807335 h 1807335"/>
                    <a:gd name="connsiteX3" fmla="*/ 0 w 4983252"/>
                    <a:gd name="connsiteY3" fmla="*/ 1807335 h 1807335"/>
                    <a:gd name="connsiteX4" fmla="*/ 1431636 w 4983252"/>
                    <a:gd name="connsiteY4" fmla="*/ 369454 h 1807335"/>
                    <a:gd name="connsiteX0" fmla="*/ 1431636 w 4983252"/>
                    <a:gd name="connsiteY0" fmla="*/ 0 h 1437881"/>
                    <a:gd name="connsiteX1" fmla="*/ 3551615 w 4983252"/>
                    <a:gd name="connsiteY1" fmla="*/ 1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431636 w 4983252"/>
                    <a:gd name="connsiteY0" fmla="*/ 0 h 1437881"/>
                    <a:gd name="connsiteX1" fmla="*/ 3662452 w 4983252"/>
                    <a:gd name="connsiteY1" fmla="*/ 36947 h 1437881"/>
                    <a:gd name="connsiteX2" fmla="*/ 4983252 w 4983252"/>
                    <a:gd name="connsiteY2" fmla="*/ 1437881 h 1437881"/>
                    <a:gd name="connsiteX3" fmla="*/ 0 w 4983252"/>
                    <a:gd name="connsiteY3" fmla="*/ 1437881 h 1437881"/>
                    <a:gd name="connsiteX4" fmla="*/ 1431636 w 4983252"/>
                    <a:gd name="connsiteY4" fmla="*/ 0 h 1437881"/>
                    <a:gd name="connsiteX0" fmla="*/ 1219200 w 4770816"/>
                    <a:gd name="connsiteY0" fmla="*/ 0 h 1437881"/>
                    <a:gd name="connsiteX1" fmla="*/ 3450016 w 4770816"/>
                    <a:gd name="connsiteY1" fmla="*/ 36947 h 1437881"/>
                    <a:gd name="connsiteX2" fmla="*/ 4770816 w 4770816"/>
                    <a:gd name="connsiteY2" fmla="*/ 1437881 h 1437881"/>
                    <a:gd name="connsiteX3" fmla="*/ 0 w 4770816"/>
                    <a:gd name="connsiteY3" fmla="*/ 1133081 h 1437881"/>
                    <a:gd name="connsiteX4" fmla="*/ 1219200 w 4770816"/>
                    <a:gd name="connsiteY4" fmla="*/ 0 h 1437881"/>
                    <a:gd name="connsiteX0" fmla="*/ 1219200 w 4632270"/>
                    <a:gd name="connsiteY0" fmla="*/ 0 h 1133081"/>
                    <a:gd name="connsiteX1" fmla="*/ 3450016 w 4632270"/>
                    <a:gd name="connsiteY1" fmla="*/ 36947 h 1133081"/>
                    <a:gd name="connsiteX2" fmla="*/ 4632270 w 4632270"/>
                    <a:gd name="connsiteY2" fmla="*/ 1105372 h 1133081"/>
                    <a:gd name="connsiteX3" fmla="*/ 0 w 4632270"/>
                    <a:gd name="connsiteY3" fmla="*/ 1133081 h 1133081"/>
                    <a:gd name="connsiteX4" fmla="*/ 1219200 w 4632270"/>
                    <a:gd name="connsiteY4" fmla="*/ 0 h 1133081"/>
                    <a:gd name="connsiteX0" fmla="*/ 1219200 w 4623033"/>
                    <a:gd name="connsiteY0" fmla="*/ 0 h 1170027"/>
                    <a:gd name="connsiteX1" fmla="*/ 3450016 w 4623033"/>
                    <a:gd name="connsiteY1" fmla="*/ 36947 h 1170027"/>
                    <a:gd name="connsiteX2" fmla="*/ 4623033 w 4623033"/>
                    <a:gd name="connsiteY2" fmla="*/ 1170027 h 1170027"/>
                    <a:gd name="connsiteX3" fmla="*/ 0 w 4623033"/>
                    <a:gd name="connsiteY3" fmla="*/ 1133081 h 1170027"/>
                    <a:gd name="connsiteX4" fmla="*/ 1219200 w 4623033"/>
                    <a:gd name="connsiteY4" fmla="*/ 0 h 1170027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40780 w 4613797"/>
                    <a:gd name="connsiteY1" fmla="*/ 36947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9964 w 4613797"/>
                    <a:gd name="connsiteY0" fmla="*/ 0 h 1188499"/>
                    <a:gd name="connsiteX1" fmla="*/ 3450017 w 4613797"/>
                    <a:gd name="connsiteY1" fmla="*/ 55420 h 1188499"/>
                    <a:gd name="connsiteX2" fmla="*/ 4613797 w 4613797"/>
                    <a:gd name="connsiteY2" fmla="*/ 1170027 h 1188499"/>
                    <a:gd name="connsiteX3" fmla="*/ 0 w 4613797"/>
                    <a:gd name="connsiteY3" fmla="*/ 1188499 h 1188499"/>
                    <a:gd name="connsiteX4" fmla="*/ 1209964 w 4613797"/>
                    <a:gd name="connsiteY4" fmla="*/ 0 h 1188499"/>
                    <a:gd name="connsiteX0" fmla="*/ 1200728 w 4613797"/>
                    <a:gd name="connsiteY0" fmla="*/ 0 h 1133081"/>
                    <a:gd name="connsiteX1" fmla="*/ 3450017 w 4613797"/>
                    <a:gd name="connsiteY1" fmla="*/ 2 h 1133081"/>
                    <a:gd name="connsiteX2" fmla="*/ 4613797 w 4613797"/>
                    <a:gd name="connsiteY2" fmla="*/ 1114609 h 1133081"/>
                    <a:gd name="connsiteX3" fmla="*/ 0 w 4613797"/>
                    <a:gd name="connsiteY3" fmla="*/ 1133081 h 1133081"/>
                    <a:gd name="connsiteX4" fmla="*/ 1200728 w 4613797"/>
                    <a:gd name="connsiteY4" fmla="*/ 0 h 113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3797" h="1133081">
                      <a:moveTo>
                        <a:pt x="1200728" y="0"/>
                      </a:moveTo>
                      <a:lnTo>
                        <a:pt x="3450017" y="2"/>
                      </a:lnTo>
                      <a:cubicBezTo>
                        <a:pt x="3268369" y="617841"/>
                        <a:pt x="2948172" y="1023243"/>
                        <a:pt x="4613797" y="1114609"/>
                      </a:cubicBezTo>
                      <a:lnTo>
                        <a:pt x="0" y="1133081"/>
                      </a:lnTo>
                      <a:cubicBezTo>
                        <a:pt x="1453187" y="1087896"/>
                        <a:pt x="1456267" y="654785"/>
                        <a:pt x="1200728" y="0"/>
                      </a:cubicBezTo>
                      <a:close/>
                    </a:path>
                  </a:pathLst>
                </a:custGeom>
                <a:solidFill>
                  <a:srgbClr val="7C7C7C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Rounded Rectangle 128">
                  <a:extLst>
                    <a:ext uri="{FF2B5EF4-FFF2-40B4-BE49-F238E27FC236}">
                      <a16:creationId xmlns:a16="http://schemas.microsoft.com/office/drawing/2014/main" id="{9ED46A65-4680-45E0-BE7A-19E8F6B06E45}"/>
                    </a:ext>
                  </a:extLst>
                </p:cNvPr>
                <p:cNvSpPr/>
                <p:nvPr/>
              </p:nvSpPr>
              <p:spPr bwMode="auto">
                <a:xfrm>
                  <a:off x="-2759707" y="1099472"/>
                  <a:ext cx="7926138" cy="5508726"/>
                </a:xfrm>
                <a:prstGeom prst="roundRect">
                  <a:avLst>
                    <a:gd name="adj" fmla="val 8482"/>
                  </a:avLst>
                </a:pr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A0718FD-D622-4EF1-946E-DD451CB72EB4}"/>
                    </a:ext>
                  </a:extLst>
                </p:cNvPr>
                <p:cNvSpPr/>
                <p:nvPr/>
              </p:nvSpPr>
              <p:spPr bwMode="auto">
                <a:xfrm>
                  <a:off x="-2133709" y="1626405"/>
                  <a:ext cx="6674142" cy="4361521"/>
                </a:xfrm>
                <a:prstGeom prst="rect">
                  <a:avLst/>
                </a:prstGeom>
                <a:solidFill>
                  <a:srgbClr val="59B4D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995658FA-B457-40F5-A65B-5B5531BFD4D8}"/>
                    </a:ext>
                  </a:extLst>
                </p:cNvPr>
                <p:cNvSpPr/>
                <p:nvPr/>
              </p:nvSpPr>
              <p:spPr bwMode="auto">
                <a:xfrm>
                  <a:off x="-1332157" y="7460659"/>
                  <a:ext cx="5071038" cy="438532"/>
                </a:xfrm>
                <a:prstGeom prst="rect">
                  <a:avLst/>
                </a:prstGeom>
                <a:solidFill>
                  <a:srgbClr val="A3A4A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94BA72-4FB3-4264-8109-37C9406120E3}"/>
              </a:ext>
            </a:extLst>
          </p:cNvPr>
          <p:cNvGrpSpPr/>
          <p:nvPr userDrawn="1"/>
        </p:nvGrpSpPr>
        <p:grpSpPr>
          <a:xfrm>
            <a:off x="68730" y="4747625"/>
            <a:ext cx="1426688" cy="916768"/>
            <a:chOff x="65242" y="4000957"/>
            <a:chExt cx="1426688" cy="916768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F8E0AB69-DB21-435C-8E39-137A37106972}"/>
                </a:ext>
              </a:extLst>
            </p:cNvPr>
            <p:cNvSpPr txBox="1"/>
            <p:nvPr/>
          </p:nvSpPr>
          <p:spPr>
            <a:xfrm>
              <a:off x="65242" y="4401622"/>
              <a:ext cx="1426688" cy="516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BUSINESS / CUSTOM APPS</a:t>
              </a:r>
            </a:p>
            <a:p>
              <a:r>
                <a:rPr lang="en-US" sz="900" dirty="0"/>
                <a:t>(STRUCTURED)</a:t>
              </a:r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9B4FD6F-66E4-4525-905A-002C419CBF85}"/>
                </a:ext>
              </a:extLst>
            </p:cNvPr>
            <p:cNvGrpSpPr/>
            <p:nvPr/>
          </p:nvGrpSpPr>
          <p:grpSpPr>
            <a:xfrm>
              <a:off x="244675" y="4000957"/>
              <a:ext cx="1067822" cy="398972"/>
              <a:chOff x="94228" y="4054674"/>
              <a:chExt cx="1327848" cy="496126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4E2E9BD6-4FF4-4BAD-8601-08033BAA95E3}"/>
                  </a:ext>
                </a:extLst>
              </p:cNvPr>
              <p:cNvGrpSpPr/>
              <p:nvPr/>
            </p:nvGrpSpPr>
            <p:grpSpPr>
              <a:xfrm>
                <a:off x="94228" y="4054674"/>
                <a:ext cx="565043" cy="490322"/>
                <a:chOff x="582887" y="2608468"/>
                <a:chExt cx="565043" cy="49032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2DA2EADE-4AD6-47BC-89A2-03CA79A2BDF3}"/>
                    </a:ext>
                  </a:extLst>
                </p:cNvPr>
                <p:cNvGrpSpPr/>
                <p:nvPr/>
              </p:nvGrpSpPr>
              <p:grpSpPr>
                <a:xfrm>
                  <a:off x="582887" y="2608468"/>
                  <a:ext cx="565043" cy="490322"/>
                  <a:chOff x="-2759707" y="1099472"/>
                  <a:chExt cx="7926138" cy="6799719"/>
                </a:xfrm>
              </p:grpSpPr>
              <p:sp>
                <p:nvSpPr>
                  <p:cNvPr id="280" name="Rectangle 317">
                    <a:extLst>
                      <a:ext uri="{FF2B5EF4-FFF2-40B4-BE49-F238E27FC236}">
                        <a16:creationId xmlns:a16="http://schemas.microsoft.com/office/drawing/2014/main" id="{189A2071-15DC-4228-AB3D-6E2AE963A0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103536" y="6493184"/>
                    <a:ext cx="4613797" cy="1133081"/>
                  </a:xfrm>
                  <a:custGeom>
                    <a:avLst/>
                    <a:gdLst>
                      <a:gd name="connsiteX0" fmla="*/ 0 w 4983252"/>
                      <a:gd name="connsiteY0" fmla="*/ 0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0 w 4983252"/>
                      <a:gd name="connsiteY4" fmla="*/ 0 h 1835045"/>
                      <a:gd name="connsiteX0" fmla="*/ 1339273 w 4983252"/>
                      <a:gd name="connsiteY0" fmla="*/ 36945 h 1835045"/>
                      <a:gd name="connsiteX1" fmla="*/ 4983252 w 4983252"/>
                      <a:gd name="connsiteY1" fmla="*/ 0 h 1835045"/>
                      <a:gd name="connsiteX2" fmla="*/ 4983252 w 4983252"/>
                      <a:gd name="connsiteY2" fmla="*/ 1835045 h 1835045"/>
                      <a:gd name="connsiteX3" fmla="*/ 0 w 4983252"/>
                      <a:gd name="connsiteY3" fmla="*/ 1835045 h 1835045"/>
                      <a:gd name="connsiteX4" fmla="*/ 1339273 w 4983252"/>
                      <a:gd name="connsiteY4" fmla="*/ 36945 h 1835045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339273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339273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3228343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0 h 1798100"/>
                      <a:gd name="connsiteX1" fmla="*/ 2997434 w 4983252"/>
                      <a:gd name="connsiteY1" fmla="*/ 1 h 1798100"/>
                      <a:gd name="connsiteX2" fmla="*/ 4983252 w 4983252"/>
                      <a:gd name="connsiteY2" fmla="*/ 1798100 h 1798100"/>
                      <a:gd name="connsiteX3" fmla="*/ 0 w 4983252"/>
                      <a:gd name="connsiteY3" fmla="*/ 1798100 h 1798100"/>
                      <a:gd name="connsiteX4" fmla="*/ 1625600 w 4983252"/>
                      <a:gd name="connsiteY4" fmla="*/ 0 h 1798100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625600 w 4983252"/>
                      <a:gd name="connsiteY0" fmla="*/ 9235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625600 w 4983252"/>
                      <a:gd name="connsiteY4" fmla="*/ 9235 h 1807335"/>
                      <a:gd name="connsiteX0" fmla="*/ 1431636 w 4983252"/>
                      <a:gd name="connsiteY0" fmla="*/ 369454 h 1807335"/>
                      <a:gd name="connsiteX1" fmla="*/ 3209870 w 4983252"/>
                      <a:gd name="connsiteY1" fmla="*/ 0 h 1807335"/>
                      <a:gd name="connsiteX2" fmla="*/ 4983252 w 4983252"/>
                      <a:gd name="connsiteY2" fmla="*/ 1807335 h 1807335"/>
                      <a:gd name="connsiteX3" fmla="*/ 0 w 4983252"/>
                      <a:gd name="connsiteY3" fmla="*/ 1807335 h 1807335"/>
                      <a:gd name="connsiteX4" fmla="*/ 1431636 w 4983252"/>
                      <a:gd name="connsiteY4" fmla="*/ 369454 h 1807335"/>
                      <a:gd name="connsiteX0" fmla="*/ 1431636 w 4983252"/>
                      <a:gd name="connsiteY0" fmla="*/ 0 h 1437881"/>
                      <a:gd name="connsiteX1" fmla="*/ 3551615 w 4983252"/>
                      <a:gd name="connsiteY1" fmla="*/ 1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431636 w 4983252"/>
                      <a:gd name="connsiteY0" fmla="*/ 0 h 1437881"/>
                      <a:gd name="connsiteX1" fmla="*/ 3662452 w 4983252"/>
                      <a:gd name="connsiteY1" fmla="*/ 36947 h 1437881"/>
                      <a:gd name="connsiteX2" fmla="*/ 4983252 w 4983252"/>
                      <a:gd name="connsiteY2" fmla="*/ 1437881 h 1437881"/>
                      <a:gd name="connsiteX3" fmla="*/ 0 w 4983252"/>
                      <a:gd name="connsiteY3" fmla="*/ 1437881 h 1437881"/>
                      <a:gd name="connsiteX4" fmla="*/ 1431636 w 4983252"/>
                      <a:gd name="connsiteY4" fmla="*/ 0 h 1437881"/>
                      <a:gd name="connsiteX0" fmla="*/ 1219200 w 4770816"/>
                      <a:gd name="connsiteY0" fmla="*/ 0 h 1437881"/>
                      <a:gd name="connsiteX1" fmla="*/ 3450016 w 4770816"/>
                      <a:gd name="connsiteY1" fmla="*/ 36947 h 1437881"/>
                      <a:gd name="connsiteX2" fmla="*/ 4770816 w 4770816"/>
                      <a:gd name="connsiteY2" fmla="*/ 1437881 h 1437881"/>
                      <a:gd name="connsiteX3" fmla="*/ 0 w 4770816"/>
                      <a:gd name="connsiteY3" fmla="*/ 1133081 h 1437881"/>
                      <a:gd name="connsiteX4" fmla="*/ 1219200 w 4770816"/>
                      <a:gd name="connsiteY4" fmla="*/ 0 h 1437881"/>
                      <a:gd name="connsiteX0" fmla="*/ 1219200 w 4632270"/>
                      <a:gd name="connsiteY0" fmla="*/ 0 h 1133081"/>
                      <a:gd name="connsiteX1" fmla="*/ 3450016 w 4632270"/>
                      <a:gd name="connsiteY1" fmla="*/ 36947 h 1133081"/>
                      <a:gd name="connsiteX2" fmla="*/ 4632270 w 4632270"/>
                      <a:gd name="connsiteY2" fmla="*/ 1105372 h 1133081"/>
                      <a:gd name="connsiteX3" fmla="*/ 0 w 4632270"/>
                      <a:gd name="connsiteY3" fmla="*/ 1133081 h 1133081"/>
                      <a:gd name="connsiteX4" fmla="*/ 1219200 w 4632270"/>
                      <a:gd name="connsiteY4" fmla="*/ 0 h 1133081"/>
                      <a:gd name="connsiteX0" fmla="*/ 1219200 w 4623033"/>
                      <a:gd name="connsiteY0" fmla="*/ 0 h 1170027"/>
                      <a:gd name="connsiteX1" fmla="*/ 3450016 w 4623033"/>
                      <a:gd name="connsiteY1" fmla="*/ 36947 h 1170027"/>
                      <a:gd name="connsiteX2" fmla="*/ 4623033 w 4623033"/>
                      <a:gd name="connsiteY2" fmla="*/ 1170027 h 1170027"/>
                      <a:gd name="connsiteX3" fmla="*/ 0 w 4623033"/>
                      <a:gd name="connsiteY3" fmla="*/ 1133081 h 1170027"/>
                      <a:gd name="connsiteX4" fmla="*/ 1219200 w 4623033"/>
                      <a:gd name="connsiteY4" fmla="*/ 0 h 1170027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40780 w 4613797"/>
                      <a:gd name="connsiteY1" fmla="*/ 36947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9964 w 4613797"/>
                      <a:gd name="connsiteY0" fmla="*/ 0 h 1188499"/>
                      <a:gd name="connsiteX1" fmla="*/ 3450017 w 4613797"/>
                      <a:gd name="connsiteY1" fmla="*/ 55420 h 1188499"/>
                      <a:gd name="connsiteX2" fmla="*/ 4613797 w 4613797"/>
                      <a:gd name="connsiteY2" fmla="*/ 1170027 h 1188499"/>
                      <a:gd name="connsiteX3" fmla="*/ 0 w 4613797"/>
                      <a:gd name="connsiteY3" fmla="*/ 1188499 h 1188499"/>
                      <a:gd name="connsiteX4" fmla="*/ 1209964 w 4613797"/>
                      <a:gd name="connsiteY4" fmla="*/ 0 h 1188499"/>
                      <a:gd name="connsiteX0" fmla="*/ 1200728 w 4613797"/>
                      <a:gd name="connsiteY0" fmla="*/ 0 h 1133081"/>
                      <a:gd name="connsiteX1" fmla="*/ 3450017 w 4613797"/>
                      <a:gd name="connsiteY1" fmla="*/ 2 h 1133081"/>
                      <a:gd name="connsiteX2" fmla="*/ 4613797 w 4613797"/>
                      <a:gd name="connsiteY2" fmla="*/ 1114609 h 1133081"/>
                      <a:gd name="connsiteX3" fmla="*/ 0 w 4613797"/>
                      <a:gd name="connsiteY3" fmla="*/ 1133081 h 1133081"/>
                      <a:gd name="connsiteX4" fmla="*/ 1200728 w 4613797"/>
                      <a:gd name="connsiteY4" fmla="*/ 0 h 1133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3797" h="1133081">
                        <a:moveTo>
                          <a:pt x="1200728" y="0"/>
                        </a:moveTo>
                        <a:lnTo>
                          <a:pt x="3450017" y="2"/>
                        </a:lnTo>
                        <a:cubicBezTo>
                          <a:pt x="3268369" y="617841"/>
                          <a:pt x="2948172" y="1023243"/>
                          <a:pt x="4613797" y="1114609"/>
                        </a:cubicBezTo>
                        <a:lnTo>
                          <a:pt x="0" y="1133081"/>
                        </a:lnTo>
                        <a:cubicBezTo>
                          <a:pt x="1453187" y="1087896"/>
                          <a:pt x="1456267" y="654785"/>
                          <a:pt x="1200728" y="0"/>
                        </a:cubicBezTo>
                        <a:close/>
                      </a:path>
                    </a:pathLst>
                  </a:custGeom>
                  <a:solidFill>
                    <a:srgbClr val="7C7C7C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1" name="Rounded Rectangle 439">
                    <a:extLst>
                      <a:ext uri="{FF2B5EF4-FFF2-40B4-BE49-F238E27FC236}">
                        <a16:creationId xmlns:a16="http://schemas.microsoft.com/office/drawing/2014/main" id="{A592A41A-B947-4D53-80DF-B5E910DB2C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759707" y="1099472"/>
                    <a:ext cx="7926138" cy="5508726"/>
                  </a:xfrm>
                  <a:prstGeom prst="roundRect">
                    <a:avLst>
                      <a:gd name="adj" fmla="val 8482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54FD4F11-3334-40D1-BEB9-FDE8AE8FFD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2133709" y="1626405"/>
                    <a:ext cx="6674142" cy="4361521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094A8FCD-CF92-4D1D-B254-6AB39229DC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-1332157" y="7460659"/>
                    <a:ext cx="5071038" cy="438532"/>
                  </a:xfrm>
                  <a:prstGeom prst="rect">
                    <a:avLst/>
                  </a:prstGeom>
                  <a:solidFill>
                    <a:srgbClr val="A3A4A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76" name="Freeform 5">
                  <a:extLst>
                    <a:ext uri="{FF2B5EF4-FFF2-40B4-BE49-F238E27FC236}">
                      <a16:creationId xmlns:a16="http://schemas.microsoft.com/office/drawing/2014/main" id="{A40ACC27-376D-4601-9210-4B94E5408D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1671" y="2654378"/>
                  <a:ext cx="287501" cy="280651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ectangle 6">
                  <a:extLst>
                    <a:ext uri="{FF2B5EF4-FFF2-40B4-BE49-F238E27FC236}">
                      <a16:creationId xmlns:a16="http://schemas.microsoft.com/office/drawing/2014/main" id="{A8448156-E66F-48D5-9825-7E1B7BA24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7306" y="2814098"/>
                  <a:ext cx="36508" cy="1209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ectangle 7">
                  <a:extLst>
                    <a:ext uri="{FF2B5EF4-FFF2-40B4-BE49-F238E27FC236}">
                      <a16:creationId xmlns:a16="http://schemas.microsoft.com/office/drawing/2014/main" id="{B1668903-9970-40D1-90CC-A855B5700B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9181" y="2707998"/>
                  <a:ext cx="37649" cy="227031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Rectangle 8">
                  <a:extLst>
                    <a:ext uri="{FF2B5EF4-FFF2-40B4-BE49-F238E27FC236}">
                      <a16:creationId xmlns:a16="http://schemas.microsoft.com/office/drawing/2014/main" id="{5F074DEA-976C-4E4D-91C2-ADC32F96E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197" y="2754773"/>
                  <a:ext cx="37649" cy="180256"/>
                </a:xfrm>
                <a:prstGeom prst="rect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0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4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24096A9D-14D3-40B8-A1C5-521A4D86BA53}"/>
                  </a:ext>
                </a:extLst>
              </p:cNvPr>
              <p:cNvGrpSpPr/>
              <p:nvPr/>
            </p:nvGrpSpPr>
            <p:grpSpPr>
              <a:xfrm>
                <a:off x="833546" y="4054674"/>
                <a:ext cx="588530" cy="496126"/>
                <a:chOff x="493618" y="3055549"/>
                <a:chExt cx="716256" cy="603797"/>
              </a:xfrm>
            </p:grpSpPr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8366F608-F84B-49F4-A8FF-5D0CF10580E0}"/>
                    </a:ext>
                  </a:extLst>
                </p:cNvPr>
                <p:cNvGrpSpPr/>
                <p:nvPr/>
              </p:nvGrpSpPr>
              <p:grpSpPr>
                <a:xfrm>
                  <a:off x="796699" y="3403695"/>
                  <a:ext cx="413175" cy="253655"/>
                  <a:chOff x="-655566" y="3895060"/>
                  <a:chExt cx="761727" cy="430956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758A0E01-1F14-44E3-8A4A-3DBF7AC1CE59}"/>
                      </a:ext>
                    </a:extLst>
                  </p:cNvPr>
                  <p:cNvGrpSpPr/>
                  <p:nvPr/>
                </p:nvGrpSpPr>
                <p:grpSpPr>
                  <a:xfrm>
                    <a:off x="-655566" y="3895060"/>
                    <a:ext cx="761727" cy="430956"/>
                    <a:chOff x="10867216" y="6204939"/>
                    <a:chExt cx="791499" cy="447800"/>
                  </a:xfrm>
                </p:grpSpPr>
                <p:sp>
                  <p:nvSpPr>
                    <p:cNvPr id="268" name="Round Same Side Corner Rectangle 206">
                      <a:extLst>
                        <a:ext uri="{FF2B5EF4-FFF2-40B4-BE49-F238E27FC236}">
                          <a16:creationId xmlns:a16="http://schemas.microsoft.com/office/drawing/2014/main" id="{AAC746E9-77D1-4E79-A795-0E1A4A577F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67216" y="6613795"/>
                      <a:ext cx="791499" cy="19313"/>
                    </a:xfrm>
                    <a:prstGeom prst="round2SameRect">
                      <a:avLst>
                        <a:gd name="adj1" fmla="val 16667"/>
                        <a:gd name="adj2" fmla="val 50000"/>
                      </a:avLst>
                    </a:prstGeom>
                    <a:solidFill>
                      <a:srgbClr val="CBCBCB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8062CA6A-A309-4518-820C-887C5363B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924674" y="6204939"/>
                      <a:ext cx="676584" cy="420187"/>
                      <a:chOff x="10924674" y="6204939"/>
                      <a:chExt cx="676584" cy="420187"/>
                    </a:xfrm>
                  </p:grpSpPr>
                  <p:grpSp>
                    <p:nvGrpSpPr>
                      <p:cNvPr id="271" name="Group 270">
                        <a:extLst>
                          <a:ext uri="{FF2B5EF4-FFF2-40B4-BE49-F238E27FC236}">
                            <a16:creationId xmlns:a16="http://schemas.microsoft.com/office/drawing/2014/main" id="{35B3EB0E-DF51-4CF6-AB2D-E0AEB236B0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0924674" y="6204939"/>
                        <a:ext cx="676584" cy="406447"/>
                        <a:chOff x="15402433" y="3770727"/>
                        <a:chExt cx="3379343" cy="2030084"/>
                      </a:xfrm>
                    </p:grpSpPr>
                    <p:sp>
                      <p:nvSpPr>
                        <p:cNvPr id="273" name="Round Same Side Corner Rectangle 211">
                          <a:extLst>
                            <a:ext uri="{FF2B5EF4-FFF2-40B4-BE49-F238E27FC236}">
                              <a16:creationId xmlns:a16="http://schemas.microsoft.com/office/drawing/2014/main" id="{10E7C695-A5FB-43D3-A748-76019EA18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402433" y="3770727"/>
                          <a:ext cx="3379343" cy="2030084"/>
                        </a:xfrm>
                        <a:prstGeom prst="round2SameRect">
                          <a:avLst>
                            <a:gd name="adj1" fmla="val 6117"/>
                            <a:gd name="adj2" fmla="val 0"/>
                          </a:avLst>
                        </a:prstGeom>
                        <a:solidFill>
                          <a:srgbClr val="B3B4B5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  <p:sp>
                      <p:nvSpPr>
                        <p:cNvPr id="274" name="Rectangle 273">
                          <a:extLst>
                            <a:ext uri="{FF2B5EF4-FFF2-40B4-BE49-F238E27FC236}">
                              <a16:creationId xmlns:a16="http://schemas.microsoft.com/office/drawing/2014/main" id="{FE3826BF-BF2D-48B5-BFF6-F8EEE847498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5577629" y="3912794"/>
                          <a:ext cx="3028950" cy="175775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  <a:headEnd type="none" w="med" len="med"/>
                          <a:tailEnd type="none" w="med" len="med"/>
                        </a:ln>
                        <a:effectLst/>
                      </p:spPr>
                      <p:style>
                        <a:lnRef idx="1">
                          <a:schemeClr val="accent2"/>
                        </a:lnRef>
                        <a:fillRef idx="3">
                          <a:schemeClr val="accent2"/>
                        </a:fillRef>
                        <a:effectRef idx="2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 defTabSz="932293" fontAlgn="base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en-US" sz="2400" dirty="0" err="1">
                            <a:gradFill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400000" scaled="0"/>
                            </a:gradFill>
                            <a:ea typeface="Segoe UI" pitchFamily="34" charset="0"/>
                            <a:cs typeface="Segoe UI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272" name="Round Same Side Corner Rectangle 210">
                        <a:extLst>
                          <a:ext uri="{FF2B5EF4-FFF2-40B4-BE49-F238E27FC236}">
                            <a16:creationId xmlns:a16="http://schemas.microsoft.com/office/drawing/2014/main" id="{7BAB449D-61FE-43E0-A3AE-F46F3049386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1200006" y="6613796"/>
                        <a:ext cx="125920" cy="11330"/>
                      </a:xfrm>
                      <a:prstGeom prst="round2SameRect">
                        <a:avLst>
                          <a:gd name="adj1" fmla="val 0"/>
                          <a:gd name="adj2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293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Round Same Side Corner Rectangle 139">
                      <a:extLst>
                        <a:ext uri="{FF2B5EF4-FFF2-40B4-BE49-F238E27FC236}">
                          <a16:creationId xmlns:a16="http://schemas.microsoft.com/office/drawing/2014/main" id="{3E0F5FAF-6FEF-4813-BDE3-6E56073710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871098" y="6632155"/>
                      <a:ext cx="784941" cy="20584"/>
                    </a:xfrm>
                    <a:custGeom>
                      <a:avLst/>
                      <a:gdLst>
                        <a:gd name="connsiteX0" fmla="*/ 16077 w 3953311"/>
                        <a:gd name="connsiteY0" fmla="*/ 0 h 96463"/>
                        <a:gd name="connsiteX1" fmla="*/ 3937234 w 3953311"/>
                        <a:gd name="connsiteY1" fmla="*/ 0 h 96463"/>
                        <a:gd name="connsiteX2" fmla="*/ 3953311 w 3953311"/>
                        <a:gd name="connsiteY2" fmla="*/ 16077 h 96463"/>
                        <a:gd name="connsiteX3" fmla="*/ 3953311 w 3953311"/>
                        <a:gd name="connsiteY3" fmla="*/ 48232 h 96463"/>
                        <a:gd name="connsiteX4" fmla="*/ 3905079 w 3953311"/>
                        <a:gd name="connsiteY4" fmla="*/ 96464 h 96463"/>
                        <a:gd name="connsiteX5" fmla="*/ 48232 w 3953311"/>
                        <a:gd name="connsiteY5" fmla="*/ 96463 h 96463"/>
                        <a:gd name="connsiteX6" fmla="*/ 0 w 3953311"/>
                        <a:gd name="connsiteY6" fmla="*/ 48231 h 96463"/>
                        <a:gd name="connsiteX7" fmla="*/ 0 w 3953311"/>
                        <a:gd name="connsiteY7" fmla="*/ 16077 h 96463"/>
                        <a:gd name="connsiteX8" fmla="*/ 16077 w 3953311"/>
                        <a:gd name="connsiteY8" fmla="*/ 0 h 96463"/>
                        <a:gd name="connsiteX0" fmla="*/ 16077 w 3953311"/>
                        <a:gd name="connsiteY0" fmla="*/ 0 h 96464"/>
                        <a:gd name="connsiteX1" fmla="*/ 3937234 w 3953311"/>
                        <a:gd name="connsiteY1" fmla="*/ 0 h 96464"/>
                        <a:gd name="connsiteX2" fmla="*/ 3953311 w 3953311"/>
                        <a:gd name="connsiteY2" fmla="*/ 16077 h 96464"/>
                        <a:gd name="connsiteX3" fmla="*/ 3953311 w 3953311"/>
                        <a:gd name="connsiteY3" fmla="*/ 48232 h 96464"/>
                        <a:gd name="connsiteX4" fmla="*/ 3905079 w 3953311"/>
                        <a:gd name="connsiteY4" fmla="*/ 96464 h 96464"/>
                        <a:gd name="connsiteX5" fmla="*/ 145069 w 3953311"/>
                        <a:gd name="connsiteY5" fmla="*/ 91701 h 96464"/>
                        <a:gd name="connsiteX6" fmla="*/ 0 w 3953311"/>
                        <a:gd name="connsiteY6" fmla="*/ 48231 h 96464"/>
                        <a:gd name="connsiteX7" fmla="*/ 0 w 3953311"/>
                        <a:gd name="connsiteY7" fmla="*/ 16077 h 96464"/>
                        <a:gd name="connsiteX8" fmla="*/ 16077 w 3953311"/>
                        <a:gd name="connsiteY8" fmla="*/ 0 h 96464"/>
                        <a:gd name="connsiteX0" fmla="*/ 197402 w 4134636"/>
                        <a:gd name="connsiteY0" fmla="*/ 0 h 96464"/>
                        <a:gd name="connsiteX1" fmla="*/ 4118559 w 4134636"/>
                        <a:gd name="connsiteY1" fmla="*/ 0 h 96464"/>
                        <a:gd name="connsiteX2" fmla="*/ 4134636 w 4134636"/>
                        <a:gd name="connsiteY2" fmla="*/ 16077 h 96464"/>
                        <a:gd name="connsiteX3" fmla="*/ 4134636 w 4134636"/>
                        <a:gd name="connsiteY3" fmla="*/ 48232 h 96464"/>
                        <a:gd name="connsiteX4" fmla="*/ 4086404 w 4134636"/>
                        <a:gd name="connsiteY4" fmla="*/ 96464 h 96464"/>
                        <a:gd name="connsiteX5" fmla="*/ 326394 w 4134636"/>
                        <a:gd name="connsiteY5" fmla="*/ 91701 h 96464"/>
                        <a:gd name="connsiteX6" fmla="*/ 181325 w 4134636"/>
                        <a:gd name="connsiteY6" fmla="*/ 16077 h 96464"/>
                        <a:gd name="connsiteX7" fmla="*/ 197402 w 4134636"/>
                        <a:gd name="connsiteY7" fmla="*/ 0 h 96464"/>
                        <a:gd name="connsiteX0" fmla="*/ 419838 w 4357072"/>
                        <a:gd name="connsiteY0" fmla="*/ 0 h 96464"/>
                        <a:gd name="connsiteX1" fmla="*/ 4340995 w 4357072"/>
                        <a:gd name="connsiteY1" fmla="*/ 0 h 96464"/>
                        <a:gd name="connsiteX2" fmla="*/ 4357072 w 4357072"/>
                        <a:gd name="connsiteY2" fmla="*/ 16077 h 96464"/>
                        <a:gd name="connsiteX3" fmla="*/ 4357072 w 4357072"/>
                        <a:gd name="connsiteY3" fmla="*/ 48232 h 96464"/>
                        <a:gd name="connsiteX4" fmla="*/ 4308840 w 4357072"/>
                        <a:gd name="connsiteY4" fmla="*/ 96464 h 96464"/>
                        <a:gd name="connsiteX5" fmla="*/ 548830 w 4357072"/>
                        <a:gd name="connsiteY5" fmla="*/ 91701 h 96464"/>
                        <a:gd name="connsiteX6" fmla="*/ 419838 w 4357072"/>
                        <a:gd name="connsiteY6" fmla="*/ 0 h 96464"/>
                        <a:gd name="connsiteX0" fmla="*/ 268467 w 4205701"/>
                        <a:gd name="connsiteY0" fmla="*/ 0 h 96464"/>
                        <a:gd name="connsiteX1" fmla="*/ 4189624 w 4205701"/>
                        <a:gd name="connsiteY1" fmla="*/ 0 h 96464"/>
                        <a:gd name="connsiteX2" fmla="*/ 4205701 w 4205701"/>
                        <a:gd name="connsiteY2" fmla="*/ 16077 h 96464"/>
                        <a:gd name="connsiteX3" fmla="*/ 4205701 w 4205701"/>
                        <a:gd name="connsiteY3" fmla="*/ 48232 h 96464"/>
                        <a:gd name="connsiteX4" fmla="*/ 4157469 w 4205701"/>
                        <a:gd name="connsiteY4" fmla="*/ 96464 h 96464"/>
                        <a:gd name="connsiteX5" fmla="*/ 397459 w 4205701"/>
                        <a:gd name="connsiteY5" fmla="*/ 91701 h 96464"/>
                        <a:gd name="connsiteX6" fmla="*/ 268467 w 4205701"/>
                        <a:gd name="connsiteY6" fmla="*/ 0 h 96464"/>
                        <a:gd name="connsiteX0" fmla="*/ 21813 w 3959047"/>
                        <a:gd name="connsiteY0" fmla="*/ 0 h 96464"/>
                        <a:gd name="connsiteX1" fmla="*/ 3942970 w 3959047"/>
                        <a:gd name="connsiteY1" fmla="*/ 0 h 96464"/>
                        <a:gd name="connsiteX2" fmla="*/ 3959047 w 3959047"/>
                        <a:gd name="connsiteY2" fmla="*/ 16077 h 96464"/>
                        <a:gd name="connsiteX3" fmla="*/ 3959047 w 3959047"/>
                        <a:gd name="connsiteY3" fmla="*/ 48232 h 96464"/>
                        <a:gd name="connsiteX4" fmla="*/ 3910815 w 3959047"/>
                        <a:gd name="connsiteY4" fmla="*/ 96464 h 96464"/>
                        <a:gd name="connsiteX5" fmla="*/ 150805 w 3959047"/>
                        <a:gd name="connsiteY5" fmla="*/ 91701 h 96464"/>
                        <a:gd name="connsiteX6" fmla="*/ 21813 w 3959047"/>
                        <a:gd name="connsiteY6" fmla="*/ 0 h 96464"/>
                        <a:gd name="connsiteX0" fmla="*/ 0 w 3937234"/>
                        <a:gd name="connsiteY0" fmla="*/ 0 h 96464"/>
                        <a:gd name="connsiteX1" fmla="*/ 3921157 w 3937234"/>
                        <a:gd name="connsiteY1" fmla="*/ 0 h 96464"/>
                        <a:gd name="connsiteX2" fmla="*/ 3937234 w 3937234"/>
                        <a:gd name="connsiteY2" fmla="*/ 16077 h 96464"/>
                        <a:gd name="connsiteX3" fmla="*/ 3937234 w 3937234"/>
                        <a:gd name="connsiteY3" fmla="*/ 48232 h 96464"/>
                        <a:gd name="connsiteX4" fmla="*/ 3889002 w 3937234"/>
                        <a:gd name="connsiteY4" fmla="*/ 96464 h 96464"/>
                        <a:gd name="connsiteX5" fmla="*/ 128992 w 3937234"/>
                        <a:gd name="connsiteY5" fmla="*/ 91701 h 96464"/>
                        <a:gd name="connsiteX6" fmla="*/ 0 w 3937234"/>
                        <a:gd name="connsiteY6" fmla="*/ 0 h 96464"/>
                        <a:gd name="connsiteX0" fmla="*/ 159187 w 4124996"/>
                        <a:gd name="connsiteY0" fmla="*/ 0 h 96464"/>
                        <a:gd name="connsiteX1" fmla="*/ 4108919 w 4124996"/>
                        <a:gd name="connsiteY1" fmla="*/ 0 h 96464"/>
                        <a:gd name="connsiteX2" fmla="*/ 4124996 w 4124996"/>
                        <a:gd name="connsiteY2" fmla="*/ 16077 h 96464"/>
                        <a:gd name="connsiteX3" fmla="*/ 4124996 w 4124996"/>
                        <a:gd name="connsiteY3" fmla="*/ 48232 h 96464"/>
                        <a:gd name="connsiteX4" fmla="*/ 4076764 w 4124996"/>
                        <a:gd name="connsiteY4" fmla="*/ 96464 h 96464"/>
                        <a:gd name="connsiteX5" fmla="*/ 316754 w 4124996"/>
                        <a:gd name="connsiteY5" fmla="*/ 91701 h 96464"/>
                        <a:gd name="connsiteX6" fmla="*/ 159187 w 4124996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65809 w 3965809"/>
                        <a:gd name="connsiteY3" fmla="*/ 48232 h 96464"/>
                        <a:gd name="connsiteX4" fmla="*/ 3917577 w 3965809"/>
                        <a:gd name="connsiteY4" fmla="*/ 96464 h 96464"/>
                        <a:gd name="connsiteX5" fmla="*/ 157567 w 3965809"/>
                        <a:gd name="connsiteY5" fmla="*/ 91701 h 96464"/>
                        <a:gd name="connsiteX6" fmla="*/ 0 w 3965809"/>
                        <a:gd name="connsiteY6" fmla="*/ 0 h 96464"/>
                        <a:gd name="connsiteX0" fmla="*/ 0 w 3965809"/>
                        <a:gd name="connsiteY0" fmla="*/ 0 h 96464"/>
                        <a:gd name="connsiteX1" fmla="*/ 3949732 w 3965809"/>
                        <a:gd name="connsiteY1" fmla="*/ 0 h 96464"/>
                        <a:gd name="connsiteX2" fmla="*/ 3965809 w 3965809"/>
                        <a:gd name="connsiteY2" fmla="*/ 16077 h 96464"/>
                        <a:gd name="connsiteX3" fmla="*/ 3917577 w 3965809"/>
                        <a:gd name="connsiteY3" fmla="*/ 96464 h 96464"/>
                        <a:gd name="connsiteX4" fmla="*/ 157567 w 3965809"/>
                        <a:gd name="connsiteY4" fmla="*/ 91701 h 96464"/>
                        <a:gd name="connsiteX5" fmla="*/ 0 w 3965809"/>
                        <a:gd name="connsiteY5" fmla="*/ 0 h 96464"/>
                        <a:gd name="connsiteX0" fmla="*/ 0 w 4416042"/>
                        <a:gd name="connsiteY0" fmla="*/ 0 h 96464"/>
                        <a:gd name="connsiteX1" fmla="*/ 3949732 w 4416042"/>
                        <a:gd name="connsiteY1" fmla="*/ 0 h 96464"/>
                        <a:gd name="connsiteX2" fmla="*/ 3917577 w 4416042"/>
                        <a:gd name="connsiteY2" fmla="*/ 96464 h 96464"/>
                        <a:gd name="connsiteX3" fmla="*/ 157567 w 4416042"/>
                        <a:gd name="connsiteY3" fmla="*/ 91701 h 96464"/>
                        <a:gd name="connsiteX4" fmla="*/ 0 w 4416042"/>
                        <a:gd name="connsiteY4" fmla="*/ 0 h 96464"/>
                        <a:gd name="connsiteX0" fmla="*/ 0 w 4235248"/>
                        <a:gd name="connsiteY0" fmla="*/ 0 h 96464"/>
                        <a:gd name="connsiteX1" fmla="*/ 3949732 w 4235248"/>
                        <a:gd name="connsiteY1" fmla="*/ 0 h 96464"/>
                        <a:gd name="connsiteX2" fmla="*/ 3917577 w 4235248"/>
                        <a:gd name="connsiteY2" fmla="*/ 96464 h 96464"/>
                        <a:gd name="connsiteX3" fmla="*/ 157567 w 4235248"/>
                        <a:gd name="connsiteY3" fmla="*/ 91701 h 96464"/>
                        <a:gd name="connsiteX4" fmla="*/ 0 w 4235248"/>
                        <a:gd name="connsiteY4" fmla="*/ 0 h 96464"/>
                        <a:gd name="connsiteX0" fmla="*/ 0 w 4211511"/>
                        <a:gd name="connsiteY0" fmla="*/ 0 h 96464"/>
                        <a:gd name="connsiteX1" fmla="*/ 3949732 w 4211511"/>
                        <a:gd name="connsiteY1" fmla="*/ 0 h 96464"/>
                        <a:gd name="connsiteX2" fmla="*/ 3814389 w 4211511"/>
                        <a:gd name="connsiteY2" fmla="*/ 96464 h 96464"/>
                        <a:gd name="connsiteX3" fmla="*/ 157567 w 4211511"/>
                        <a:gd name="connsiteY3" fmla="*/ 91701 h 96464"/>
                        <a:gd name="connsiteX4" fmla="*/ 0 w 4211511"/>
                        <a:gd name="connsiteY4" fmla="*/ 0 h 96464"/>
                        <a:gd name="connsiteX0" fmla="*/ 0 w 3949892"/>
                        <a:gd name="connsiteY0" fmla="*/ 0 h 96464"/>
                        <a:gd name="connsiteX1" fmla="*/ 3949732 w 3949892"/>
                        <a:gd name="connsiteY1" fmla="*/ 0 h 96464"/>
                        <a:gd name="connsiteX2" fmla="*/ 3814389 w 3949892"/>
                        <a:gd name="connsiteY2" fmla="*/ 96464 h 96464"/>
                        <a:gd name="connsiteX3" fmla="*/ 157567 w 3949892"/>
                        <a:gd name="connsiteY3" fmla="*/ 91701 h 96464"/>
                        <a:gd name="connsiteX4" fmla="*/ 0 w 3949892"/>
                        <a:gd name="connsiteY4" fmla="*/ 0 h 96464"/>
                        <a:gd name="connsiteX0" fmla="*/ 0 w 3950482"/>
                        <a:gd name="connsiteY0" fmla="*/ 0 h 98214"/>
                        <a:gd name="connsiteX1" fmla="*/ 3949732 w 3950482"/>
                        <a:gd name="connsiteY1" fmla="*/ 0 h 98214"/>
                        <a:gd name="connsiteX2" fmla="*/ 3814389 w 3950482"/>
                        <a:gd name="connsiteY2" fmla="*/ 96464 h 98214"/>
                        <a:gd name="connsiteX3" fmla="*/ 157567 w 3950482"/>
                        <a:gd name="connsiteY3" fmla="*/ 91701 h 98214"/>
                        <a:gd name="connsiteX4" fmla="*/ 0 w 3950482"/>
                        <a:gd name="connsiteY4" fmla="*/ 0 h 98214"/>
                        <a:gd name="connsiteX0" fmla="*/ 0 w 3954882"/>
                        <a:gd name="connsiteY0" fmla="*/ 0 h 98214"/>
                        <a:gd name="connsiteX1" fmla="*/ 3949732 w 3954882"/>
                        <a:gd name="connsiteY1" fmla="*/ 0 h 98214"/>
                        <a:gd name="connsiteX2" fmla="*/ 3814389 w 3954882"/>
                        <a:gd name="connsiteY2" fmla="*/ 96464 h 98214"/>
                        <a:gd name="connsiteX3" fmla="*/ 157567 w 3954882"/>
                        <a:gd name="connsiteY3" fmla="*/ 91701 h 98214"/>
                        <a:gd name="connsiteX4" fmla="*/ 0 w 3954882"/>
                        <a:gd name="connsiteY4" fmla="*/ 0 h 98214"/>
                        <a:gd name="connsiteX0" fmla="*/ 0 w 4140719"/>
                        <a:gd name="connsiteY0" fmla="*/ 4763 h 107592"/>
                        <a:gd name="connsiteX1" fmla="*/ 3949732 w 4140719"/>
                        <a:gd name="connsiteY1" fmla="*/ 0 h 107592"/>
                        <a:gd name="connsiteX2" fmla="*/ 3814389 w 4140719"/>
                        <a:gd name="connsiteY2" fmla="*/ 101227 h 107592"/>
                        <a:gd name="connsiteX3" fmla="*/ 157567 w 4140719"/>
                        <a:gd name="connsiteY3" fmla="*/ 96464 h 107592"/>
                        <a:gd name="connsiteX4" fmla="*/ 0 w 4140719"/>
                        <a:gd name="connsiteY4" fmla="*/ 4763 h 107592"/>
                        <a:gd name="connsiteX0" fmla="*/ 0 w 4140719"/>
                        <a:gd name="connsiteY0" fmla="*/ 4763 h 101342"/>
                        <a:gd name="connsiteX1" fmla="*/ 3949732 w 4140719"/>
                        <a:gd name="connsiteY1" fmla="*/ 0 h 101342"/>
                        <a:gd name="connsiteX2" fmla="*/ 3814389 w 4140719"/>
                        <a:gd name="connsiteY2" fmla="*/ 101227 h 101342"/>
                        <a:gd name="connsiteX3" fmla="*/ 157567 w 4140719"/>
                        <a:gd name="connsiteY3" fmla="*/ 96464 h 101342"/>
                        <a:gd name="connsiteX4" fmla="*/ 0 w 4140719"/>
                        <a:gd name="connsiteY4" fmla="*/ 4763 h 101342"/>
                        <a:gd name="connsiteX0" fmla="*/ 0 w 3967861"/>
                        <a:gd name="connsiteY0" fmla="*/ 4763 h 102812"/>
                        <a:gd name="connsiteX1" fmla="*/ 3949732 w 3967861"/>
                        <a:gd name="connsiteY1" fmla="*/ 0 h 102812"/>
                        <a:gd name="connsiteX2" fmla="*/ 3814389 w 3967861"/>
                        <a:gd name="connsiteY2" fmla="*/ 101227 h 102812"/>
                        <a:gd name="connsiteX3" fmla="*/ 157567 w 3967861"/>
                        <a:gd name="connsiteY3" fmla="*/ 96464 h 102812"/>
                        <a:gd name="connsiteX4" fmla="*/ 0 w 3967861"/>
                        <a:gd name="connsiteY4" fmla="*/ 4763 h 102812"/>
                        <a:gd name="connsiteX0" fmla="*/ 0 w 3952514"/>
                        <a:gd name="connsiteY0" fmla="*/ 4763 h 102812"/>
                        <a:gd name="connsiteX1" fmla="*/ 3949732 w 3952514"/>
                        <a:gd name="connsiteY1" fmla="*/ 0 h 102812"/>
                        <a:gd name="connsiteX2" fmla="*/ 3814389 w 3952514"/>
                        <a:gd name="connsiteY2" fmla="*/ 101227 h 102812"/>
                        <a:gd name="connsiteX3" fmla="*/ 157567 w 3952514"/>
                        <a:gd name="connsiteY3" fmla="*/ 96464 h 102812"/>
                        <a:gd name="connsiteX4" fmla="*/ 0 w 3952514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53541"/>
                        <a:gd name="connsiteY0" fmla="*/ 4763 h 102812"/>
                        <a:gd name="connsiteX1" fmla="*/ 3949732 w 3953541"/>
                        <a:gd name="connsiteY1" fmla="*/ 0 h 102812"/>
                        <a:gd name="connsiteX2" fmla="*/ 3814389 w 3953541"/>
                        <a:gd name="connsiteY2" fmla="*/ 101227 h 102812"/>
                        <a:gd name="connsiteX3" fmla="*/ 157567 w 3953541"/>
                        <a:gd name="connsiteY3" fmla="*/ 96464 h 102812"/>
                        <a:gd name="connsiteX4" fmla="*/ 0 w 3953541"/>
                        <a:gd name="connsiteY4" fmla="*/ 4763 h 102812"/>
                        <a:gd name="connsiteX0" fmla="*/ 0 w 3949732"/>
                        <a:gd name="connsiteY0" fmla="*/ 4763 h 102812"/>
                        <a:gd name="connsiteX1" fmla="*/ 3949732 w 3949732"/>
                        <a:gd name="connsiteY1" fmla="*/ 0 h 102812"/>
                        <a:gd name="connsiteX2" fmla="*/ 3814389 w 3949732"/>
                        <a:gd name="connsiteY2" fmla="*/ 101227 h 102812"/>
                        <a:gd name="connsiteX3" fmla="*/ 157567 w 3949732"/>
                        <a:gd name="connsiteY3" fmla="*/ 96464 h 102812"/>
                        <a:gd name="connsiteX4" fmla="*/ 0 w 3949732"/>
                        <a:gd name="connsiteY4" fmla="*/ 4763 h 1028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949732" h="102812">
                          <a:moveTo>
                            <a:pt x="0" y="4763"/>
                          </a:moveTo>
                          <a:lnTo>
                            <a:pt x="3949732" y="0"/>
                          </a:lnTo>
                          <a:cubicBezTo>
                            <a:pt x="3921269" y="49415"/>
                            <a:pt x="3912223" y="77600"/>
                            <a:pt x="3814389" y="101227"/>
                          </a:cubicBezTo>
                          <a:cubicBezTo>
                            <a:pt x="3615749" y="106192"/>
                            <a:pt x="1376508" y="98052"/>
                            <a:pt x="157567" y="96464"/>
                          </a:cubicBezTo>
                          <a:cubicBezTo>
                            <a:pt x="43858" y="72838"/>
                            <a:pt x="2971" y="13695"/>
                            <a:pt x="0" y="47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8FBA29D4-F5F4-4964-9CE9-373B81CD67F3}"/>
                      </a:ext>
                    </a:extLst>
                  </p:cNvPr>
                  <p:cNvGrpSpPr/>
                  <p:nvPr/>
                </p:nvGrpSpPr>
                <p:grpSpPr>
                  <a:xfrm>
                    <a:off x="-571796" y="3917872"/>
                    <a:ext cx="588901" cy="343249"/>
                    <a:chOff x="11780774" y="6292409"/>
                    <a:chExt cx="518383" cy="373899"/>
                  </a:xfrm>
                </p:grpSpPr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0F80C8E7-5FBC-4DD8-8EFC-0C8D3C189D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09"/>
                      <a:ext cx="518382" cy="373899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3BF66DDB-0A38-4130-9E9D-335CD043D5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07521" y="6336304"/>
                      <a:ext cx="291635" cy="317698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2AA6964-F5F9-4030-BA55-5B8EA4AC9A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5" y="6292410"/>
                      <a:ext cx="518382" cy="84822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0D2EED7B-EA26-4120-98F3-5AE49B4D4F8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780774" y="6427712"/>
                      <a:ext cx="231247" cy="49801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5" name="Rounded Rectangle 203">
                      <a:extLst>
                        <a:ext uri="{FF2B5EF4-FFF2-40B4-BE49-F238E27FC236}">
                          <a16:creationId xmlns:a16="http://schemas.microsoft.com/office/drawing/2014/main" id="{E56E3F7D-7B03-4F5A-8364-A6603FA6C15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27712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6" name="Rounded Rectangle 204">
                      <a:extLst>
                        <a:ext uri="{FF2B5EF4-FFF2-40B4-BE49-F238E27FC236}">
                          <a16:creationId xmlns:a16="http://schemas.microsoft.com/office/drawing/2014/main" id="{694BC06E-6351-49F3-9CCC-66A0684374E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23779" y="6482254"/>
                      <a:ext cx="210879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7" name="Rounded Rectangle 205">
                      <a:extLst>
                        <a:ext uri="{FF2B5EF4-FFF2-40B4-BE49-F238E27FC236}">
                          <a16:creationId xmlns:a16="http://schemas.microsoft.com/office/drawing/2014/main" id="{710F783C-31AF-461F-8CF6-25DECEAEC09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2013407" y="6541679"/>
                      <a:ext cx="148745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01475957-BEED-4BA8-9723-0DAFFE9BAF80}"/>
                    </a:ext>
                  </a:extLst>
                </p:cNvPr>
                <p:cNvGrpSpPr/>
                <p:nvPr/>
              </p:nvGrpSpPr>
              <p:grpSpPr>
                <a:xfrm>
                  <a:off x="959876" y="3055549"/>
                  <a:ext cx="217476" cy="328226"/>
                  <a:chOff x="-296232" y="3492549"/>
                  <a:chExt cx="211588" cy="319338"/>
                </a:xfrm>
              </p:grpSpPr>
              <p:sp>
                <p:nvSpPr>
                  <p:cNvPr id="249" name="Rounded Rectangle 182">
                    <a:extLst>
                      <a:ext uri="{FF2B5EF4-FFF2-40B4-BE49-F238E27FC236}">
                        <a16:creationId xmlns:a16="http://schemas.microsoft.com/office/drawing/2014/main" id="{F5F3F543-F327-460B-828F-277AA8731BAA}"/>
                      </a:ext>
                    </a:extLst>
                  </p:cNvPr>
                  <p:cNvSpPr/>
                  <p:nvPr/>
                </p:nvSpPr>
                <p:spPr>
                  <a:xfrm>
                    <a:off x="-296232" y="3492549"/>
                    <a:ext cx="211588" cy="319338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0" name="Oval 249">
                    <a:extLst>
                      <a:ext uri="{FF2B5EF4-FFF2-40B4-BE49-F238E27FC236}">
                        <a16:creationId xmlns:a16="http://schemas.microsoft.com/office/drawing/2014/main" id="{63E25C2A-5F07-4E5B-889F-AF632F76151B}"/>
                      </a:ext>
                    </a:extLst>
                  </p:cNvPr>
                  <p:cNvSpPr/>
                  <p:nvPr/>
                </p:nvSpPr>
                <p:spPr>
                  <a:xfrm>
                    <a:off x="-204881" y="3775409"/>
                    <a:ext cx="28885" cy="2811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51" name="Rounded Rectangle 184">
                    <a:extLst>
                      <a:ext uri="{FF2B5EF4-FFF2-40B4-BE49-F238E27FC236}">
                        <a16:creationId xmlns:a16="http://schemas.microsoft.com/office/drawing/2014/main" id="{0116EA1A-FC6B-46FF-8B10-DCCF2330353E}"/>
                      </a:ext>
                    </a:extLst>
                  </p:cNvPr>
                  <p:cNvSpPr/>
                  <p:nvPr/>
                </p:nvSpPr>
                <p:spPr>
                  <a:xfrm>
                    <a:off x="-228162" y="3504194"/>
                    <a:ext cx="75447" cy="93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FA7128D3-A75A-4F95-8F3E-EC913EB4BB00}"/>
                      </a:ext>
                    </a:extLst>
                  </p:cNvPr>
                  <p:cNvGrpSpPr/>
                  <p:nvPr/>
                </p:nvGrpSpPr>
                <p:grpSpPr>
                  <a:xfrm>
                    <a:off x="-267082" y="3531358"/>
                    <a:ext cx="152122" cy="225695"/>
                    <a:chOff x="11279466" y="5630123"/>
                    <a:chExt cx="137117" cy="225695"/>
                  </a:xfrm>
                </p:grpSpPr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60A0C68D-7F69-4C3E-9299-E803293D80B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22569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815E338F-05E5-4E81-B2B4-92895942416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79466" y="5630123"/>
                      <a:ext cx="137117" cy="45719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5" name="Rounded Rectangle 195">
                      <a:extLst>
                        <a:ext uri="{FF2B5EF4-FFF2-40B4-BE49-F238E27FC236}">
                          <a16:creationId xmlns:a16="http://schemas.microsoft.com/office/drawing/2014/main" id="{531E9CBF-633F-44FD-9EB6-DD8B2812069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86471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6" name="Rounded Rectangle 196">
                      <a:extLst>
                        <a:ext uri="{FF2B5EF4-FFF2-40B4-BE49-F238E27FC236}">
                          <a16:creationId xmlns:a16="http://schemas.microsoft.com/office/drawing/2014/main" id="{EACFF83E-0C58-46D0-BE37-2CD74EE969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817696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7" name="Rounded Rectangle 197">
                      <a:extLst>
                        <a:ext uri="{FF2B5EF4-FFF2-40B4-BE49-F238E27FC236}">
                          <a16:creationId xmlns:a16="http://schemas.microsoft.com/office/drawing/2014/main" id="{52D302AC-4120-402A-B713-A7114E2827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45403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58" name="Rounded Rectangle 198">
                      <a:extLst>
                        <a:ext uri="{FF2B5EF4-FFF2-40B4-BE49-F238E27FC236}">
                          <a16:creationId xmlns:a16="http://schemas.microsoft.com/office/drawing/2014/main" id="{8372C914-429F-490E-BC4A-D2022F9FBC1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81572" y="5711088"/>
                      <a:ext cx="135011" cy="17577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212846DB-2FDC-4AEC-B3AE-C87B772DC069}"/>
                    </a:ext>
                  </a:extLst>
                </p:cNvPr>
                <p:cNvGrpSpPr/>
                <p:nvPr/>
              </p:nvGrpSpPr>
              <p:grpSpPr>
                <a:xfrm>
                  <a:off x="505834" y="3069727"/>
                  <a:ext cx="408640" cy="294744"/>
                  <a:chOff x="505834" y="3069727"/>
                  <a:chExt cx="408640" cy="29474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D230FC90-3AE7-4DA2-9DBA-1AF49A1A17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7"/>
                    <a:ext cx="408640" cy="294744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0F6B3EE2-FBED-402B-8D05-D548A3547D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6207" y="3104329"/>
                    <a:ext cx="268267" cy="250441"/>
                  </a:xfrm>
                  <a:prstGeom prst="rect">
                    <a:avLst/>
                  </a:prstGeom>
                  <a:solidFill>
                    <a:srgbClr val="F2F2F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14F8667B-9526-4089-B779-FBBF96EB18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069728"/>
                    <a:ext cx="408640" cy="66865"/>
                  </a:xfrm>
                  <a:prstGeom prst="rect">
                    <a:avLst/>
                  </a:prstGeom>
                  <a:solidFill>
                    <a:srgbClr val="59B4D9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A587CBC-1C09-4887-AA0D-DE866B6786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834" y="3176386"/>
                    <a:ext cx="140372" cy="35978"/>
                  </a:xfrm>
                  <a:prstGeom prst="rect">
                    <a:avLst/>
                  </a:prstGeom>
                  <a:solidFill>
                    <a:srgbClr val="1C8BAD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6" name="Rounded Rectangle 176">
                    <a:extLst>
                      <a:ext uri="{FF2B5EF4-FFF2-40B4-BE49-F238E27FC236}">
                        <a16:creationId xmlns:a16="http://schemas.microsoft.com/office/drawing/2014/main" id="{584ABD9E-82E9-429A-90E8-A24BFDC8783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176386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7" name="Rounded Rectangle 177">
                    <a:extLst>
                      <a:ext uri="{FF2B5EF4-FFF2-40B4-BE49-F238E27FC236}">
                        <a16:creationId xmlns:a16="http://schemas.microsoft.com/office/drawing/2014/main" id="{C1BD37EF-FAB3-48E7-8FAB-471EFA8EDF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19382"/>
                    <a:ext cx="193981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8" name="Rounded Rectangle 178">
                    <a:extLst>
                      <a:ext uri="{FF2B5EF4-FFF2-40B4-BE49-F238E27FC236}">
                        <a16:creationId xmlns:a16="http://schemas.microsoft.com/office/drawing/2014/main" id="{F7EFD3E1-5F0A-42D0-B4AB-6C978B11C2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9648" y="3266226"/>
                    <a:ext cx="136825" cy="138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B2B2B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293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29" name="Freeform 179">
                  <a:extLst>
                    <a:ext uri="{FF2B5EF4-FFF2-40B4-BE49-F238E27FC236}">
                      <a16:creationId xmlns:a16="http://schemas.microsoft.com/office/drawing/2014/main" id="{86B48F98-BAC8-4D11-BD71-CBC743B32E9B}"/>
                    </a:ext>
                  </a:extLst>
                </p:cNvPr>
                <p:cNvSpPr/>
                <p:nvPr/>
              </p:nvSpPr>
              <p:spPr bwMode="auto">
                <a:xfrm>
                  <a:off x="493618" y="3063740"/>
                  <a:ext cx="437426" cy="318180"/>
                </a:xfrm>
                <a:custGeom>
                  <a:avLst/>
                  <a:gdLst>
                    <a:gd name="connsiteX0" fmla="*/ 113996 w 1443376"/>
                    <a:gd name="connsiteY0" fmla="*/ 100428 h 1049902"/>
                    <a:gd name="connsiteX1" fmla="*/ 113996 w 1443376"/>
                    <a:gd name="connsiteY1" fmla="*/ 931686 h 1049902"/>
                    <a:gd name="connsiteX2" fmla="*/ 1329379 w 1443376"/>
                    <a:gd name="connsiteY2" fmla="*/ 931686 h 1049902"/>
                    <a:gd name="connsiteX3" fmla="*/ 1329379 w 1443376"/>
                    <a:gd name="connsiteY3" fmla="*/ 100428 h 1049902"/>
                    <a:gd name="connsiteX4" fmla="*/ 89053 w 1443376"/>
                    <a:gd name="connsiteY4" fmla="*/ 0 h 1049902"/>
                    <a:gd name="connsiteX5" fmla="*/ 1354323 w 1443376"/>
                    <a:gd name="connsiteY5" fmla="*/ 0 h 1049902"/>
                    <a:gd name="connsiteX6" fmla="*/ 1443376 w 1443376"/>
                    <a:gd name="connsiteY6" fmla="*/ 89053 h 1049902"/>
                    <a:gd name="connsiteX7" fmla="*/ 1443376 w 1443376"/>
                    <a:gd name="connsiteY7" fmla="*/ 960849 h 1049902"/>
                    <a:gd name="connsiteX8" fmla="*/ 1354323 w 1443376"/>
                    <a:gd name="connsiteY8" fmla="*/ 1049902 h 1049902"/>
                    <a:gd name="connsiteX9" fmla="*/ 89053 w 1443376"/>
                    <a:gd name="connsiteY9" fmla="*/ 1049902 h 1049902"/>
                    <a:gd name="connsiteX10" fmla="*/ 0 w 1443376"/>
                    <a:gd name="connsiteY10" fmla="*/ 960849 h 1049902"/>
                    <a:gd name="connsiteX11" fmla="*/ 0 w 1443376"/>
                    <a:gd name="connsiteY11" fmla="*/ 89053 h 1049902"/>
                    <a:gd name="connsiteX12" fmla="*/ 89053 w 1443376"/>
                    <a:gd name="connsiteY12" fmla="*/ 0 h 1049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3376" h="1049902">
                      <a:moveTo>
                        <a:pt x="113996" y="100428"/>
                      </a:moveTo>
                      <a:lnTo>
                        <a:pt x="113996" y="931686"/>
                      </a:lnTo>
                      <a:lnTo>
                        <a:pt x="1329379" y="931686"/>
                      </a:lnTo>
                      <a:lnTo>
                        <a:pt x="1329379" y="100428"/>
                      </a:lnTo>
                      <a:close/>
                      <a:moveTo>
                        <a:pt x="89053" y="0"/>
                      </a:moveTo>
                      <a:lnTo>
                        <a:pt x="1354323" y="0"/>
                      </a:lnTo>
                      <a:cubicBezTo>
                        <a:pt x="1403506" y="0"/>
                        <a:pt x="1443376" y="39870"/>
                        <a:pt x="1443376" y="89053"/>
                      </a:cubicBezTo>
                      <a:lnTo>
                        <a:pt x="1443376" y="960849"/>
                      </a:lnTo>
                      <a:cubicBezTo>
                        <a:pt x="1443376" y="1010032"/>
                        <a:pt x="1403506" y="1049902"/>
                        <a:pt x="1354323" y="1049902"/>
                      </a:cubicBezTo>
                      <a:lnTo>
                        <a:pt x="89053" y="1049902"/>
                      </a:lnTo>
                      <a:cubicBezTo>
                        <a:pt x="39870" y="1049902"/>
                        <a:pt x="0" y="1010032"/>
                        <a:pt x="0" y="960849"/>
                      </a:cubicBezTo>
                      <a:lnTo>
                        <a:pt x="0" y="89053"/>
                      </a:lnTo>
                      <a:cubicBezTo>
                        <a:pt x="0" y="39870"/>
                        <a:pt x="39870" y="0"/>
                        <a:pt x="89053" y="0"/>
                      </a:cubicBez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8170D191-598A-4CCF-BAC3-9251043A2B99}"/>
                    </a:ext>
                  </a:extLst>
                </p:cNvPr>
                <p:cNvGrpSpPr/>
                <p:nvPr/>
              </p:nvGrpSpPr>
              <p:grpSpPr>
                <a:xfrm>
                  <a:off x="501923" y="3414781"/>
                  <a:ext cx="268776" cy="244565"/>
                  <a:chOff x="501923" y="3414781"/>
                  <a:chExt cx="268776" cy="244565"/>
                </a:xfrm>
              </p:grpSpPr>
              <p:sp>
                <p:nvSpPr>
                  <p:cNvPr id="231" name="Rounded Rectangle 182">
                    <a:extLst>
                      <a:ext uri="{FF2B5EF4-FFF2-40B4-BE49-F238E27FC236}">
                        <a16:creationId xmlns:a16="http://schemas.microsoft.com/office/drawing/2014/main" id="{B01CE9A1-3952-4D43-94FD-9BD4A9E4FC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4028" y="3402676"/>
                    <a:ext cx="244565" cy="268776"/>
                  </a:xfrm>
                  <a:prstGeom prst="roundRect">
                    <a:avLst>
                      <a:gd name="adj" fmla="val 6467"/>
                    </a:avLst>
                  </a:prstGeom>
                  <a:solidFill>
                    <a:srgbClr val="B3B4B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3236" tIns="46618" rIns="46618" bIns="93236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1831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835" kern="0" spc="-5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EC83DA2-C6AC-4509-BB83-0EDD6C9A4401}"/>
                      </a:ext>
                    </a:extLst>
                  </p:cNvPr>
                  <p:cNvSpPr/>
                  <p:nvPr/>
                </p:nvSpPr>
                <p:spPr>
                  <a:xfrm>
                    <a:off x="625239" y="3634136"/>
                    <a:ext cx="22143" cy="2155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sp>
                <p:nvSpPr>
                  <p:cNvPr id="233" name="Rounded Rectangle 184">
                    <a:extLst>
                      <a:ext uri="{FF2B5EF4-FFF2-40B4-BE49-F238E27FC236}">
                        <a16:creationId xmlns:a16="http://schemas.microsoft.com/office/drawing/2014/main" id="{0091246C-5F4B-4F91-B80C-CAEAF572DAB4}"/>
                      </a:ext>
                    </a:extLst>
                  </p:cNvPr>
                  <p:cNvSpPr/>
                  <p:nvPr/>
                </p:nvSpPr>
                <p:spPr>
                  <a:xfrm>
                    <a:off x="607392" y="3426226"/>
                    <a:ext cx="57836" cy="718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800"/>
                  </a:p>
                </p:txBody>
              </p: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C4858006-042A-466F-B8C8-C58138E0A335}"/>
                      </a:ext>
                    </a:extLst>
                  </p:cNvPr>
                  <p:cNvGrpSpPr/>
                  <p:nvPr/>
                </p:nvGrpSpPr>
                <p:grpSpPr>
                  <a:xfrm>
                    <a:off x="518311" y="3459175"/>
                    <a:ext cx="235999" cy="157484"/>
                    <a:chOff x="505834" y="3069727"/>
                    <a:chExt cx="408640" cy="294744"/>
                  </a:xfrm>
                </p:grpSpPr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7DB44089-435F-4665-94AB-B1F98ABC2A7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7"/>
                      <a:ext cx="408640" cy="29474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6D456A9A-4E11-47D3-9E98-B9C867C895E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46207" y="3104329"/>
                      <a:ext cx="268267" cy="250441"/>
                    </a:xfrm>
                    <a:prstGeom prst="rect">
                      <a:avLst/>
                    </a:prstGeom>
                    <a:solidFill>
                      <a:srgbClr val="F2F2F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4D1A7FD4-1D99-4649-B352-BFD1D27144B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069728"/>
                      <a:ext cx="408640" cy="66865"/>
                    </a:xfrm>
                    <a:prstGeom prst="rect">
                      <a:avLst/>
                    </a:prstGeom>
                    <a:solidFill>
                      <a:srgbClr val="59B4D9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E9ECE443-606F-435C-9A71-3448D6BF03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5834" y="3176386"/>
                      <a:ext cx="140372" cy="35978"/>
                    </a:xfrm>
                    <a:prstGeom prst="rect">
                      <a:avLst/>
                    </a:prstGeom>
                    <a:solidFill>
                      <a:srgbClr val="1C8BAD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39" name="Rounded Rectangle 176">
                      <a:extLst>
                        <a:ext uri="{FF2B5EF4-FFF2-40B4-BE49-F238E27FC236}">
                          <a16:creationId xmlns:a16="http://schemas.microsoft.com/office/drawing/2014/main" id="{45A4F350-E0D7-49A8-9AE2-A121AAFE3B9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176386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0" name="Rounded Rectangle 177">
                      <a:extLst>
                        <a:ext uri="{FF2B5EF4-FFF2-40B4-BE49-F238E27FC236}">
                          <a16:creationId xmlns:a16="http://schemas.microsoft.com/office/drawing/2014/main" id="{A1D5E8C1-23BF-4450-BFF1-16D2AA09ACE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19382"/>
                      <a:ext cx="193981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1" name="Rounded Rectangle 178">
                      <a:extLst>
                        <a:ext uri="{FF2B5EF4-FFF2-40B4-BE49-F238E27FC236}">
                          <a16:creationId xmlns:a16="http://schemas.microsoft.com/office/drawing/2014/main" id="{41AB3C6C-7CD3-4BF1-88B1-A7117122F7A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9648" y="3266226"/>
                      <a:ext cx="136825" cy="13856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B2B2B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293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73DEA26-9FCC-487D-9A38-9F84548B2BD0}"/>
              </a:ext>
            </a:extLst>
          </p:cNvPr>
          <p:cNvGrpSpPr/>
          <p:nvPr userDrawn="1"/>
        </p:nvGrpSpPr>
        <p:grpSpPr>
          <a:xfrm>
            <a:off x="44538" y="3320334"/>
            <a:ext cx="1475072" cy="726137"/>
            <a:chOff x="-36576" y="2104220"/>
            <a:chExt cx="1475072" cy="726138"/>
          </a:xfrm>
        </p:grpSpPr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0F4C51C2-B7DB-4B1B-8179-886694A8DE95}"/>
                </a:ext>
              </a:extLst>
            </p:cNvPr>
            <p:cNvSpPr txBox="1"/>
            <p:nvPr/>
          </p:nvSpPr>
          <p:spPr>
            <a:xfrm>
              <a:off x="-36576" y="2462828"/>
              <a:ext cx="1475072" cy="3675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32597">
                <a:defRPr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defRPr>
              </a:lvl1pPr>
            </a:lstStyle>
            <a:p>
              <a:r>
                <a:rPr lang="en-US" sz="900" dirty="0"/>
                <a:t>LOGS, FILES AND MEDIA</a:t>
              </a:r>
              <a:br>
                <a:rPr lang="en-US" sz="900" dirty="0"/>
              </a:br>
              <a:r>
                <a:rPr lang="en-US" sz="900" dirty="0"/>
                <a:t>(UNSTRUCTURED)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3CBB1F9-62CE-41B4-87CE-8C4B7664640A}"/>
                </a:ext>
              </a:extLst>
            </p:cNvPr>
            <p:cNvGrpSpPr/>
            <p:nvPr/>
          </p:nvGrpSpPr>
          <p:grpSpPr>
            <a:xfrm>
              <a:off x="130992" y="2104220"/>
              <a:ext cx="1139936" cy="311980"/>
              <a:chOff x="149010" y="2104220"/>
              <a:chExt cx="1139936" cy="311980"/>
            </a:xfrm>
          </p:grpSpPr>
          <p:pic>
            <p:nvPicPr>
              <p:cNvPr id="287" name="Graphic 286">
                <a:extLst>
                  <a:ext uri="{FF2B5EF4-FFF2-40B4-BE49-F238E27FC236}">
                    <a16:creationId xmlns:a16="http://schemas.microsoft.com/office/drawing/2014/main" id="{65C686C7-6C7A-4AD8-98BA-86DA3B3E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9010" y="2124261"/>
                <a:ext cx="271899" cy="271899"/>
              </a:xfrm>
              <a:prstGeom prst="rect">
                <a:avLst/>
              </a:prstGeom>
            </p:spPr>
          </p:pic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B1EC7C-1443-4134-AE04-4ADB0118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3186" y="2124302"/>
                <a:ext cx="246905" cy="271816"/>
              </a:xfrm>
              <a:custGeom>
                <a:avLst/>
                <a:gdLst>
                  <a:gd name="connsiteX0" fmla="*/ 421762 w 1860554"/>
                  <a:gd name="connsiteY0" fmla="*/ 1423915 h 2048273"/>
                  <a:gd name="connsiteX1" fmla="*/ 1108860 w 1860554"/>
                  <a:gd name="connsiteY1" fmla="*/ 1423915 h 2048273"/>
                  <a:gd name="connsiteX2" fmla="*/ 1177570 w 1860554"/>
                  <a:gd name="connsiteY2" fmla="*/ 1492624 h 2048273"/>
                  <a:gd name="connsiteX3" fmla="*/ 1177567 w 1860554"/>
                  <a:gd name="connsiteY3" fmla="*/ 1492624 h 2048273"/>
                  <a:gd name="connsiteX4" fmla="*/ 1108857 w 1860554"/>
                  <a:gd name="connsiteY4" fmla="*/ 1561334 h 2048273"/>
                  <a:gd name="connsiteX5" fmla="*/ 421762 w 1860554"/>
                  <a:gd name="connsiteY5" fmla="*/ 1561331 h 2048273"/>
                  <a:gd name="connsiteX6" fmla="*/ 373178 w 1860554"/>
                  <a:gd name="connsiteY6" fmla="*/ 1541205 h 2048273"/>
                  <a:gd name="connsiteX7" fmla="*/ 353052 w 1860554"/>
                  <a:gd name="connsiteY7" fmla="*/ 1492624 h 2048273"/>
                  <a:gd name="connsiteX8" fmla="*/ 373178 w 1860554"/>
                  <a:gd name="connsiteY8" fmla="*/ 1444041 h 2048273"/>
                  <a:gd name="connsiteX9" fmla="*/ 421762 w 1860554"/>
                  <a:gd name="connsiteY9" fmla="*/ 1423915 h 2048273"/>
                  <a:gd name="connsiteX10" fmla="*/ 421762 w 1860554"/>
                  <a:gd name="connsiteY10" fmla="*/ 1063754 h 2048273"/>
                  <a:gd name="connsiteX11" fmla="*/ 1383699 w 1860554"/>
                  <a:gd name="connsiteY11" fmla="*/ 1063754 h 2048273"/>
                  <a:gd name="connsiteX12" fmla="*/ 1452408 w 1860554"/>
                  <a:gd name="connsiteY12" fmla="*/ 1132464 h 2048273"/>
                  <a:gd name="connsiteX13" fmla="*/ 1452405 w 1860554"/>
                  <a:gd name="connsiteY13" fmla="*/ 1132464 h 2048273"/>
                  <a:gd name="connsiteX14" fmla="*/ 1383696 w 1860554"/>
                  <a:gd name="connsiteY14" fmla="*/ 1201174 h 2048273"/>
                  <a:gd name="connsiteX15" fmla="*/ 421762 w 1860554"/>
                  <a:gd name="connsiteY15" fmla="*/ 1201171 h 2048273"/>
                  <a:gd name="connsiteX16" fmla="*/ 373178 w 1860554"/>
                  <a:gd name="connsiteY16" fmla="*/ 1181048 h 2048273"/>
                  <a:gd name="connsiteX17" fmla="*/ 353052 w 1860554"/>
                  <a:gd name="connsiteY17" fmla="*/ 1132464 h 2048273"/>
                  <a:gd name="connsiteX18" fmla="*/ 373178 w 1860554"/>
                  <a:gd name="connsiteY18" fmla="*/ 1083880 h 2048273"/>
                  <a:gd name="connsiteX19" fmla="*/ 421762 w 1860554"/>
                  <a:gd name="connsiteY19" fmla="*/ 1063754 h 2048273"/>
                  <a:gd name="connsiteX20" fmla="*/ 421762 w 1860554"/>
                  <a:gd name="connsiteY20" fmla="*/ 731598 h 2048273"/>
                  <a:gd name="connsiteX21" fmla="*/ 1383699 w 1860554"/>
                  <a:gd name="connsiteY21" fmla="*/ 731598 h 2048273"/>
                  <a:gd name="connsiteX22" fmla="*/ 1452408 w 1860554"/>
                  <a:gd name="connsiteY22" fmla="*/ 800308 h 2048273"/>
                  <a:gd name="connsiteX23" fmla="*/ 1452405 w 1860554"/>
                  <a:gd name="connsiteY23" fmla="*/ 800308 h 2048273"/>
                  <a:gd name="connsiteX24" fmla="*/ 1383696 w 1860554"/>
                  <a:gd name="connsiteY24" fmla="*/ 869017 h 2048273"/>
                  <a:gd name="connsiteX25" fmla="*/ 421762 w 1860554"/>
                  <a:gd name="connsiteY25" fmla="*/ 869014 h 2048273"/>
                  <a:gd name="connsiteX26" fmla="*/ 373178 w 1860554"/>
                  <a:gd name="connsiteY26" fmla="*/ 848888 h 2048273"/>
                  <a:gd name="connsiteX27" fmla="*/ 353052 w 1860554"/>
                  <a:gd name="connsiteY27" fmla="*/ 800305 h 2048273"/>
                  <a:gd name="connsiteX28" fmla="*/ 373178 w 1860554"/>
                  <a:gd name="connsiteY28" fmla="*/ 751724 h 2048273"/>
                  <a:gd name="connsiteX29" fmla="*/ 421762 w 1860554"/>
                  <a:gd name="connsiteY29" fmla="*/ 731598 h 2048273"/>
                  <a:gd name="connsiteX30" fmla="*/ 84508 w 1860554"/>
                  <a:gd name="connsiteY30" fmla="*/ 84508 h 2048273"/>
                  <a:gd name="connsiteX31" fmla="*/ 84508 w 1860554"/>
                  <a:gd name="connsiteY31" fmla="*/ 1963766 h 2048273"/>
                  <a:gd name="connsiteX32" fmla="*/ 1774839 w 1860554"/>
                  <a:gd name="connsiteY32" fmla="*/ 1963766 h 2048273"/>
                  <a:gd name="connsiteX33" fmla="*/ 1774839 w 1860554"/>
                  <a:gd name="connsiteY33" fmla="*/ 457520 h 2048273"/>
                  <a:gd name="connsiteX34" fmla="*/ 1416529 w 1860554"/>
                  <a:gd name="connsiteY34" fmla="*/ 457520 h 2048273"/>
                  <a:gd name="connsiteX35" fmla="*/ 1416529 w 1860554"/>
                  <a:gd name="connsiteY35" fmla="*/ 84508 h 2048273"/>
                  <a:gd name="connsiteX36" fmla="*/ 0 w 1860554"/>
                  <a:gd name="connsiteY36" fmla="*/ 0 h 2048273"/>
                  <a:gd name="connsiteX37" fmla="*/ 1441077 w 1860554"/>
                  <a:gd name="connsiteY37" fmla="*/ 0 h 2048273"/>
                  <a:gd name="connsiteX38" fmla="*/ 1860554 w 1860554"/>
                  <a:gd name="connsiteY38" fmla="*/ 419477 h 2048273"/>
                  <a:gd name="connsiteX39" fmla="*/ 1860554 w 1860554"/>
                  <a:gd name="connsiteY39" fmla="*/ 452507 h 2048273"/>
                  <a:gd name="connsiteX40" fmla="*/ 1859346 w 1860554"/>
                  <a:gd name="connsiteY40" fmla="*/ 452507 h 2048273"/>
                  <a:gd name="connsiteX41" fmla="*/ 1859346 w 1860554"/>
                  <a:gd name="connsiteY41" fmla="*/ 2048273 h 2048273"/>
                  <a:gd name="connsiteX42" fmla="*/ 0 w 1860554"/>
                  <a:gd name="connsiteY42" fmla="*/ 2048273 h 204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60554" h="2048273">
                    <a:moveTo>
                      <a:pt x="421762" y="1423915"/>
                    </a:moveTo>
                    <a:lnTo>
                      <a:pt x="1108860" y="1423915"/>
                    </a:lnTo>
                    <a:cubicBezTo>
                      <a:pt x="1146807" y="1423915"/>
                      <a:pt x="1177570" y="1454678"/>
                      <a:pt x="1177570" y="1492624"/>
                    </a:cubicBezTo>
                    <a:lnTo>
                      <a:pt x="1177567" y="1492624"/>
                    </a:lnTo>
                    <a:cubicBezTo>
                      <a:pt x="1177567" y="1530571"/>
                      <a:pt x="1146804" y="1561334"/>
                      <a:pt x="1108857" y="1561334"/>
                    </a:cubicBezTo>
                    <a:lnTo>
                      <a:pt x="421762" y="1561331"/>
                    </a:lnTo>
                    <a:cubicBezTo>
                      <a:pt x="402790" y="1561331"/>
                      <a:pt x="385612" y="1553639"/>
                      <a:pt x="373178" y="1541205"/>
                    </a:cubicBezTo>
                    <a:lnTo>
                      <a:pt x="353052" y="1492624"/>
                    </a:lnTo>
                    <a:lnTo>
                      <a:pt x="373178" y="1444041"/>
                    </a:lnTo>
                    <a:cubicBezTo>
                      <a:pt x="385612" y="1431606"/>
                      <a:pt x="402790" y="1423915"/>
                      <a:pt x="421762" y="1423915"/>
                    </a:cubicBezTo>
                    <a:close/>
                    <a:moveTo>
                      <a:pt x="421762" y="1063754"/>
                    </a:moveTo>
                    <a:lnTo>
                      <a:pt x="1383699" y="1063754"/>
                    </a:lnTo>
                    <a:cubicBezTo>
                      <a:pt x="1421645" y="1063754"/>
                      <a:pt x="1452408" y="1094517"/>
                      <a:pt x="1452408" y="1132464"/>
                    </a:cubicBezTo>
                    <a:lnTo>
                      <a:pt x="1452405" y="1132464"/>
                    </a:lnTo>
                    <a:cubicBezTo>
                      <a:pt x="1452405" y="1170411"/>
                      <a:pt x="1421642" y="1201174"/>
                      <a:pt x="1383696" y="1201174"/>
                    </a:cubicBezTo>
                    <a:lnTo>
                      <a:pt x="421762" y="1201171"/>
                    </a:lnTo>
                    <a:cubicBezTo>
                      <a:pt x="402790" y="1201171"/>
                      <a:pt x="385612" y="1193479"/>
                      <a:pt x="373178" y="1181048"/>
                    </a:cubicBezTo>
                    <a:lnTo>
                      <a:pt x="353052" y="1132464"/>
                    </a:lnTo>
                    <a:lnTo>
                      <a:pt x="373178" y="1083880"/>
                    </a:lnTo>
                    <a:cubicBezTo>
                      <a:pt x="385612" y="1071446"/>
                      <a:pt x="402790" y="1063754"/>
                      <a:pt x="421762" y="1063754"/>
                    </a:cubicBezTo>
                    <a:close/>
                    <a:moveTo>
                      <a:pt x="421762" y="731598"/>
                    </a:moveTo>
                    <a:lnTo>
                      <a:pt x="1383699" y="731598"/>
                    </a:lnTo>
                    <a:cubicBezTo>
                      <a:pt x="1421645" y="731598"/>
                      <a:pt x="1452408" y="762361"/>
                      <a:pt x="1452408" y="800308"/>
                    </a:cubicBezTo>
                    <a:lnTo>
                      <a:pt x="1452405" y="800308"/>
                    </a:lnTo>
                    <a:cubicBezTo>
                      <a:pt x="1452405" y="838254"/>
                      <a:pt x="1421642" y="869017"/>
                      <a:pt x="1383696" y="869017"/>
                    </a:cubicBezTo>
                    <a:lnTo>
                      <a:pt x="421762" y="869014"/>
                    </a:lnTo>
                    <a:cubicBezTo>
                      <a:pt x="402790" y="869014"/>
                      <a:pt x="385612" y="861323"/>
                      <a:pt x="373178" y="848888"/>
                    </a:cubicBezTo>
                    <a:lnTo>
                      <a:pt x="353052" y="800305"/>
                    </a:lnTo>
                    <a:lnTo>
                      <a:pt x="373178" y="751724"/>
                    </a:lnTo>
                    <a:cubicBezTo>
                      <a:pt x="385612" y="739289"/>
                      <a:pt x="402790" y="731598"/>
                      <a:pt x="421762" y="731598"/>
                    </a:cubicBezTo>
                    <a:close/>
                    <a:moveTo>
                      <a:pt x="84508" y="84508"/>
                    </a:moveTo>
                    <a:lnTo>
                      <a:pt x="84508" y="1963766"/>
                    </a:lnTo>
                    <a:lnTo>
                      <a:pt x="1774839" y="1963766"/>
                    </a:lnTo>
                    <a:lnTo>
                      <a:pt x="1774839" y="457520"/>
                    </a:lnTo>
                    <a:lnTo>
                      <a:pt x="1416529" y="457520"/>
                    </a:lnTo>
                    <a:lnTo>
                      <a:pt x="1416529" y="84508"/>
                    </a:lnTo>
                    <a:close/>
                    <a:moveTo>
                      <a:pt x="0" y="0"/>
                    </a:moveTo>
                    <a:lnTo>
                      <a:pt x="1441077" y="0"/>
                    </a:lnTo>
                    <a:lnTo>
                      <a:pt x="1860554" y="419477"/>
                    </a:lnTo>
                    <a:lnTo>
                      <a:pt x="1860554" y="452507"/>
                    </a:lnTo>
                    <a:lnTo>
                      <a:pt x="1859346" y="452507"/>
                    </a:lnTo>
                    <a:lnTo>
                      <a:pt x="1859346" y="2048273"/>
                    </a:lnTo>
                    <a:lnTo>
                      <a:pt x="0" y="2048273"/>
                    </a:lnTo>
                    <a:close/>
                  </a:path>
                </a:pathLst>
              </a:custGeom>
              <a:solidFill>
                <a:srgbClr val="59B4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</a:t>
                </a:r>
              </a:p>
            </p:txBody>
          </p: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F890FF5-18AB-4BCF-AC5D-55937CC8E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966" y="2104220"/>
                <a:ext cx="311980" cy="3119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715070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775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12279"/>
          </a:xfr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0" indent="0">
              <a:buFontTx/>
              <a:buNone/>
              <a:defRPr sz="1961"/>
            </a:lvl2pPr>
            <a:lvl3pPr marL="223988" indent="0">
              <a:buNone/>
              <a:defRPr/>
            </a:lvl3pPr>
            <a:lvl4pPr marL="447975" indent="0">
              <a:buNone/>
              <a:defRPr/>
            </a:lvl4pPr>
            <a:lvl5pPr marL="6719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11733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6519657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8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212501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93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4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64518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11114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 userDrawn="1"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09231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34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8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37" Type="http://schemas.openxmlformats.org/officeDocument/2006/relationships/slideLayout" Target="../slideLayouts/slideLayout81.xml"/><Relationship Id="rId40" Type="http://schemas.openxmlformats.org/officeDocument/2006/relationships/image" Target="../media/image4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36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35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image" Target="../media/image14.png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1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8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2203">
          <p15:clr>
            <a:srgbClr val="F26B43"/>
          </p15:clr>
        </p15:guide>
        <p15:guide id="28" orient="horz" pos="979">
          <p15:clr>
            <a:srgbClr val="F26B43"/>
          </p15:clr>
        </p15:guide>
        <p15:guide id="29" orient="horz" pos="11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10" r:id="rId9"/>
    <p:sldLayoutId id="2147483813" r:id="rId10"/>
    <p:sldLayoutId id="2147483814" r:id="rId11"/>
    <p:sldLayoutId id="2147483815" r:id="rId12"/>
    <p:sldLayoutId id="2147483816" r:id="rId1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2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5" r:id="rId4"/>
    <p:sldLayoutId id="2147483886" r:id="rId5"/>
    <p:sldLayoutId id="2147483887" r:id="rId6"/>
    <p:sldLayoutId id="2147483888" r:id="rId7"/>
    <p:sldLayoutId id="2147483889" r:id="rId8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bcafferky/shared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6" y="4828974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 Azure Databricks SQL </a:t>
            </a:r>
            <a:r>
              <a:rPr lang="en-US" sz="5400" spc="100" dirty="0">
                <a:cs typeface="Segoe UI Semibold" charset="0"/>
              </a:rPr>
              <a:t>Deep Dive</a:t>
            </a:r>
            <a:br>
              <a:rPr lang="en-US" sz="5400" spc="100" dirty="0">
                <a:cs typeface="Segoe UI Semibold" charset="0"/>
              </a:rPr>
            </a:br>
            <a:br>
              <a:rPr lang="en-US" sz="54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28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83CE40D7-85E3-42CD-A694-0732E576A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2" y="3700340"/>
            <a:ext cx="1883041" cy="1883041"/>
          </a:xfrm>
          <a:prstGeom prst="rect">
            <a:avLst/>
          </a:prstGeom>
        </p:spPr>
      </p:pic>
      <p:pic>
        <p:nvPicPr>
          <p:cNvPr id="11" name="Picture 10" descr="A close up of a lamp&#10;&#10;Description generated with high confidence">
            <a:extLst>
              <a:ext uri="{FF2B5EF4-FFF2-40B4-BE49-F238E27FC236}">
                <a16:creationId xmlns:a16="http://schemas.microsoft.com/office/drawing/2014/main" id="{851E1558-A3A2-4AB6-8EEE-27CDD26F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21" y="2029026"/>
            <a:ext cx="5768253" cy="332719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7E122-7394-4279-8CDB-624294CEB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0342">
            <a:off x="2438324" y="2777687"/>
            <a:ext cx="19907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6450-2D50-4A16-9785-F4BCA4F26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52">
            <a:off x="6265103" y="2470104"/>
            <a:ext cx="2031781" cy="429397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CF23421-A25C-4EAC-9642-3A610E9E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896" y="2684802"/>
            <a:ext cx="2277242" cy="23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9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81C8-FC8F-473A-9970-F8EC732F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66" y="4350801"/>
            <a:ext cx="10664309" cy="1793090"/>
          </a:xfrm>
        </p:spPr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</a:pPr>
            <a:r>
              <a:rPr lang="en-US" sz="5400" cap="none" spc="100" dirty="0">
                <a:latin typeface="+mj-lt"/>
                <a:cs typeface="Segoe UI Semibold" charset="0"/>
              </a:rPr>
              <a:t>Azure Databricks SQL </a:t>
            </a:r>
            <a:r>
              <a:rPr lang="en-US" sz="5400" spc="100" dirty="0">
                <a:cs typeface="Segoe UI Semibold" charset="0"/>
              </a:rPr>
              <a:t>Deep Dive</a:t>
            </a:r>
            <a:br>
              <a:rPr lang="en-US" sz="5400" spc="100" dirty="0">
                <a:cs typeface="Segoe UI Semibold" charset="0"/>
              </a:rPr>
            </a:br>
            <a:br>
              <a:rPr lang="en-US" sz="5400" spc="100" dirty="0"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4000" cap="none" spc="100" dirty="0">
                <a:latin typeface="+mj-lt"/>
                <a:cs typeface="Segoe UI Semibold" charset="0"/>
              </a:rPr>
              <a:t>Bryan Cafferky</a:t>
            </a:r>
            <a:br>
              <a:rPr lang="en-US" sz="4000" cap="none" spc="100" dirty="0">
                <a:latin typeface="+mj-lt"/>
                <a:cs typeface="Segoe UI Semibold" charset="0"/>
              </a:rPr>
            </a:br>
            <a:r>
              <a:rPr lang="en-US" sz="2800" i="1" cap="none" spc="100" dirty="0">
                <a:latin typeface="+mj-lt"/>
                <a:cs typeface="Segoe UI Semibold" charset="0"/>
              </a:rPr>
              <a:t>Data Solutions Enabler</a:t>
            </a:r>
            <a:endParaRPr lang="en-US" sz="2800" b="1" i="1" cap="none" spc="100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7" name="Rectangle 6">
            <a:hlinkClick r:id="rId3"/>
            <a:extLst>
              <a:ext uri="{FF2B5EF4-FFF2-40B4-BE49-F238E27FC236}">
                <a16:creationId xmlns:a16="http://schemas.microsoft.com/office/drawing/2014/main" id="{E57D1903-F734-4353-95E2-4E1D95A2CFBB}"/>
              </a:ext>
            </a:extLst>
          </p:cNvPr>
          <p:cNvSpPr/>
          <p:nvPr/>
        </p:nvSpPr>
        <p:spPr>
          <a:xfrm>
            <a:off x="206928" y="6243317"/>
            <a:ext cx="3775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https://github.com/bcafferky/shared</a:t>
            </a:r>
            <a:endParaRPr lang="en-US" dirty="0"/>
          </a:p>
        </p:txBody>
      </p:sp>
      <p:pic>
        <p:nvPicPr>
          <p:cNvPr id="4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83CE40D7-85E3-42CD-A694-0732E576A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09" y="5299948"/>
            <a:ext cx="1381125" cy="1381125"/>
          </a:xfrm>
          <a:prstGeom prst="rect">
            <a:avLst/>
          </a:prstGeom>
        </p:spPr>
      </p:pic>
      <p:pic>
        <p:nvPicPr>
          <p:cNvPr id="11" name="Picture 10" descr="A close up of a lamp&#10;&#10;Description generated with high confidence">
            <a:extLst>
              <a:ext uri="{FF2B5EF4-FFF2-40B4-BE49-F238E27FC236}">
                <a16:creationId xmlns:a16="http://schemas.microsoft.com/office/drawing/2014/main" id="{851E1558-A3A2-4AB6-8EEE-27CDD26F7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74" y="2171349"/>
            <a:ext cx="5768253" cy="3327195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AA7E122-7394-4279-8CDB-624294CEB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0342">
            <a:off x="4239577" y="2920010"/>
            <a:ext cx="1990725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6450-2D50-4A16-9785-F4BCA4F26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652">
            <a:off x="8066356" y="2612427"/>
            <a:ext cx="2031781" cy="429397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CF23421-A25C-4EAC-9642-3A610E9E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49" y="2827125"/>
            <a:ext cx="2277242" cy="23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2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BC02CB-68A8-4A6F-A0CC-39A8F7E4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189" y="1432813"/>
            <a:ext cx="8174936" cy="50015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FC15E8-1A34-4586-B399-FFDACF153331}"/>
              </a:ext>
            </a:extLst>
          </p:cNvPr>
          <p:cNvSpPr/>
          <p:nvPr/>
        </p:nvSpPr>
        <p:spPr bwMode="auto">
          <a:xfrm>
            <a:off x="3996857" y="3363985"/>
            <a:ext cx="5239421" cy="24999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achine learning logo">
            <a:extLst>
              <a:ext uri="{FF2B5EF4-FFF2-40B4-BE49-F238E27FC236}">
                <a16:creationId xmlns:a16="http://schemas.microsoft.com/office/drawing/2014/main" id="{D7D90997-1321-4CF0-BDAD-BF614E64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76" y="4178037"/>
            <a:ext cx="1375445" cy="7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g data logo">
            <a:extLst>
              <a:ext uri="{FF2B5EF4-FFF2-40B4-BE49-F238E27FC236}">
                <a16:creationId xmlns:a16="http://schemas.microsoft.com/office/drawing/2014/main" id="{EE0EDC7B-024D-4E6B-B632-2F79495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053" y="4349927"/>
            <a:ext cx="1076677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796E8-5D2C-4448-861A-7CD9F6202497}"/>
              </a:ext>
            </a:extLst>
          </p:cNvPr>
          <p:cNvSpPr txBox="1"/>
          <p:nvPr/>
        </p:nvSpPr>
        <p:spPr>
          <a:xfrm>
            <a:off x="5271278" y="3925248"/>
            <a:ext cx="148822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</a:rPr>
              <a:t>Big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E19C55-343C-4603-87A3-69436244EE7B}"/>
              </a:ext>
            </a:extLst>
          </p:cNvPr>
          <p:cNvSpPr/>
          <p:nvPr/>
        </p:nvSpPr>
        <p:spPr bwMode="auto">
          <a:xfrm>
            <a:off x="7677421" y="3629252"/>
            <a:ext cx="1300117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Scheduling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DB3405-B8E0-44C0-AAA6-8221E9A009C9}"/>
              </a:ext>
            </a:extLst>
          </p:cNvPr>
          <p:cNvSpPr/>
          <p:nvPr/>
        </p:nvSpPr>
        <p:spPr bwMode="auto">
          <a:xfrm>
            <a:off x="7669072" y="4366523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Notebooks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B29BD-DD85-4AFA-8AF0-A38D8B76011A}"/>
              </a:ext>
            </a:extLst>
          </p:cNvPr>
          <p:cNvSpPr/>
          <p:nvPr/>
        </p:nvSpPr>
        <p:spPr bwMode="auto">
          <a:xfrm>
            <a:off x="4071582" y="3616452"/>
            <a:ext cx="1199696" cy="67822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Easy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Cluster Creation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C3FC69-1ACB-450E-A666-822C461C6889}"/>
              </a:ext>
            </a:extLst>
          </p:cNvPr>
          <p:cNvSpPr/>
          <p:nvPr/>
        </p:nvSpPr>
        <p:spPr bwMode="auto">
          <a:xfrm>
            <a:off x="4094240" y="5188948"/>
            <a:ext cx="1177038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EC137-BA91-42E0-B8A9-752060C7353A}"/>
              </a:ext>
            </a:extLst>
          </p:cNvPr>
          <p:cNvSpPr/>
          <p:nvPr/>
        </p:nvSpPr>
        <p:spPr bwMode="auto">
          <a:xfrm>
            <a:off x="7677421" y="5140258"/>
            <a:ext cx="1308466" cy="44461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Collaboration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5F4BE2-CC6D-4DAA-A01F-F494AB1B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104" y="1879188"/>
            <a:ext cx="1537105" cy="711062"/>
          </a:xfrm>
        </p:spPr>
        <p:txBody>
          <a:bodyPr/>
          <a:lstStyle/>
          <a:p>
            <a:r>
              <a:rPr lang="en-US" sz="3600" dirty="0">
                <a:solidFill>
                  <a:schemeClr val="bg2"/>
                </a:solidFill>
              </a:rPr>
              <a:t>Azure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20DDE-0A2E-4461-9D0E-70C56C49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7053" y="2432825"/>
            <a:ext cx="1820384" cy="386142"/>
          </a:xfrm>
          <a:prstGeom prst="rect">
            <a:avLst/>
          </a:prstGeom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B9ABA08F-12B2-49E6-A77A-A73435343DA5}"/>
              </a:ext>
            </a:extLst>
          </p:cNvPr>
          <p:cNvSpPr/>
          <p:nvPr/>
        </p:nvSpPr>
        <p:spPr bwMode="auto">
          <a:xfrm>
            <a:off x="9591140" y="4017621"/>
            <a:ext cx="1689668" cy="443117"/>
          </a:xfrm>
          <a:prstGeom prst="borderCallout1">
            <a:avLst>
              <a:gd name="adj1" fmla="val 54622"/>
              <a:gd name="adj2" fmla="val -3368"/>
              <a:gd name="adj3" fmla="val 113995"/>
              <a:gd name="adj4" fmla="val -32872"/>
            </a:avLst>
          </a:prstGeom>
          <a:solidFill>
            <a:srgbClr val="7030A0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Databricks IDE</a:t>
            </a:r>
          </a:p>
        </p:txBody>
      </p:sp>
    </p:spTree>
    <p:extLst>
      <p:ext uri="{BB962C8B-B14F-4D97-AF65-F5344CB8AC3E}">
        <p14:creationId xmlns:p14="http://schemas.microsoft.com/office/powerpoint/2010/main" val="34044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General Spark Cluster Architecture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9132" y="2103066"/>
            <a:ext cx="5156248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‘Driver’ runs the user’s ‘main’ function and executes the various parallel operations on the worker nodes.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results of the operations are collected by 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The worker nodes read and write data from/to Data Sources including 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 also cache transformed data in memory as RDDs (Resilient Data 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Worker nodes and the Driver Node execute as VMs in public clouds (AWS, Google and Azure).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1836AC-AB46-41F8-8759-C89F4A4D1191}"/>
              </a:ext>
            </a:extLst>
          </p:cNvPr>
          <p:cNvSpPr/>
          <p:nvPr/>
        </p:nvSpPr>
        <p:spPr bwMode="auto">
          <a:xfrm>
            <a:off x="5748728" y="1105109"/>
            <a:ext cx="6294140" cy="56105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13" y="2362326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99F8-DA26-4DA2-BD3B-D3D82083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7" y="266128"/>
            <a:ext cx="9859116" cy="552758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Azure Databricks SQL Deep Dive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5D382-EBA3-4321-B68D-3EA2F0B9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5" y="1242841"/>
            <a:ext cx="5396521" cy="40032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D6E49-8E23-4670-A305-8A8BB6D3D1D2}"/>
              </a:ext>
            </a:extLst>
          </p:cNvPr>
          <p:cNvSpPr/>
          <p:nvPr/>
        </p:nvSpPr>
        <p:spPr>
          <a:xfrm>
            <a:off x="84417" y="5976212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spc="100" dirty="0">
                <a:cs typeface="Segoe UI Semibold" charset="0"/>
              </a:rPr>
              <a:t>Bryan Cafferky</a:t>
            </a:r>
            <a:br>
              <a:rPr lang="en-US" sz="2800" spc="100" dirty="0">
                <a:cs typeface="Segoe UI Semibold" charset="0"/>
              </a:rPr>
            </a:br>
            <a:r>
              <a:rPr lang="en-US" i="1" spc="100" dirty="0">
                <a:cs typeface="Segoe UI Semibold" charset="0"/>
              </a:rPr>
              <a:t>Technical Solutions Professional</a:t>
            </a:r>
            <a:endParaRPr lang="en-US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15CCBFDB-18FF-40DE-8E4B-4AE91B6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282" y="2630774"/>
            <a:ext cx="2506973" cy="26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2.xml><?xml version="1.0" encoding="utf-8"?>
<a:theme xmlns:a="http://schemas.openxmlformats.org/drawingml/2006/main" name="4_5-5011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Template_16x9.potx" id="{73CD10E5-6BB9-40C7-89C8-F0CB96ABC0CF}" vid="{54E896AB-26A2-40C9-9B4F-5BD4E8E2E72B}"/>
    </a:ext>
  </a:extLst>
</a:theme>
</file>

<file path=ppt/theme/theme3.xml><?xml version="1.0" encoding="utf-8"?>
<a:theme xmlns:a="http://schemas.openxmlformats.org/drawingml/2006/main" name="1_HEERON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ERON" id="{8F2A21FE-A41B-4E00-9AAB-EC205ADC401A}" vid="{C8D0EBE6-6B6D-4671-B3C1-6BBC1AC45EAF}"/>
    </a:ext>
  </a:extLst>
</a:theme>
</file>

<file path=ppt/theme/theme4.xml><?xml version="1.0" encoding="utf-8"?>
<a:theme xmlns:a="http://schemas.openxmlformats.org/drawingml/2006/main" name="WHITE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5.xml><?xml version="1.0" encoding="utf-8"?>
<a:theme xmlns:a="http://schemas.openxmlformats.org/drawingml/2006/main" name="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6.xml><?xml version="1.0" encoding="utf-8"?>
<a:theme xmlns:a="http://schemas.openxmlformats.org/drawingml/2006/main" name="1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4.potx" id="{156EAFBB-8CBC-4D58-AFC9-C2E0DDA98E52}" vid="{71983A09-2881-4F47-BA0D-7DA925AEEB85}"/>
    </a:ext>
  </a:extLst>
</a:theme>
</file>

<file path=ppt/theme/theme7.xml><?xml version="1.0" encoding="utf-8"?>
<a:theme xmlns:a="http://schemas.openxmlformats.org/drawingml/2006/main" name="1_AI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Envision_2016_Keynote_16x9_Template_033016" id="{6BB7CA33-D663-4366-BD8A-38B270669132}" vid="{152881AD-48A7-43F3-9C33-242C8A6BA4A7}"/>
    </a:ext>
  </a:extLst>
</a:theme>
</file>

<file path=ppt/theme/theme8.xml><?xml version="1.0" encoding="utf-8"?>
<a:theme xmlns:a="http://schemas.openxmlformats.org/drawingml/2006/main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710804810f6bca3716d0108d9049d7e4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7fdbc14b850873ecb1d4dc1766876910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overview of the Azure Databricks announcement, customer benefits of spark, use cases, and how this experience is differentiated on Azure.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presentations</TermName>
          <TermId xmlns="http://schemas.microsoft.com/office/infopath/2007/PartnerControls">18e9ae94-e321-4eea-82d2-ad5b2f470f3c</TermId>
        </TermInfo>
      </Terms>
    </hd9637eefc984b85b6097c6374e15725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William Mendoza</DisplayName>
        <AccountId>2899</AccountId>
        <AccountType/>
      </UserInfo>
    </Owner>
    <PublishDate xmlns="230E9DF3-BE65-4C73-A93B-D1236EBD677E" xsi:nil="true"/>
    <GenericHTML1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l3c3ea61849e4288a8acc49bb5388e8c xmlns="230e9df3-be65-4c73-a93b-d1236ebd677e">
      <Terms xmlns="http://schemas.microsoft.com/office/infopath/2007/PartnerControls"/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 ready</TermName>
          <TermId xmlns="http://schemas.microsoft.com/office/infopath/2007/PartnerControls">8986c41d-21c5-4f8f-8a12-ea4625b46858</TermId>
        </TermInfo>
      </Terms>
    </ConfidentialityTaxHTField0>
    <Blog_x0020_Name xmlns="230e9df3-be65-4c73-a93b-d1236ebd677e" xsi:nil="true"/>
    <FolderExtensions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i:0#.f|membership|ankohli@microsoft.com</DisplayName>
        <AccountId>629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</TermName>
          <TermId xmlns="http://schemas.microsoft.com/office/infopath/2007/PartnerControls">669a3112-5edf-444b-a003-630063601f07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https://microsoft.sharepoint.com/sites/Infopedia_G01KC/Media/Thumbnails/G01KC-1-33629/Spearfish%20Overview.png</Url>
      <Description>/sites/Infopedia_G01KC/Media/Thumbnails/G01KC-1-33629/Spearfish Overview.png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</Terms>
    </i0d941ee1e744ffea7aeee9924c91cbb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outingRuleDescription xmlns="http://schemas.microsoft.com/sharepoint/v3" xsi:nil="true"/>
    <i1b478372f814787abd313030b81fcb2 xmlns="230e9df3-be65-4c73-a93b-d1236ebd677e">
      <Terms xmlns="http://schemas.microsoft.com/office/infopath/2007/PartnerControls"/>
    </i1b478372f814787abd313030b81fcb2>
    <TaxKeywordTaxHTField xmlns="230e9df3-be65-4c73-a93b-d1236ebd677e">
      <Terms xmlns="http://schemas.microsoft.com/office/infopath/2007/PartnerControls"/>
    </TaxKeywordTaxHTField>
    <ReportOwner xmlns="http://schemas.microsoft.com/sharepoint/v3">
      <UserInfo>
        <DisplayName/>
        <AccountId xsi:nil="true"/>
        <AccountType/>
      </UserInfo>
    </ReportOwner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26</Value>
      <Value>21</Value>
      <Value>1370</Value>
      <Value>16</Value>
      <Value>14</Value>
    </TaxCatchAll>
    <ParentID1 xmlns="230e9df3-be65-4c73-a93b-d1236ebd677e">G01KC-1-33626</ParentID1>
    <mb88723863e1404388ba3733387d48df xmlns="230e9df3-be65-4c73-a93b-d1236ebd677e">
      <Terms xmlns="http://schemas.microsoft.com/office/infopath/2007/PartnerControls"/>
    </mb88723863e1404388ba3733387d48df>
    <GenericText2 xmlns="230e9df3-be65-4c73-a93b-d1236ebd677e" xsi:nil="true"/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/>
    </m6c7b4717b6346e6a075a59dd47eac69>
    <_dlc_DocId xmlns="230e9df3-be65-4c73-a93b-d1236ebd677e">G01KC-99682991-33629</_dlc_DocId>
    <_dlc_DocIdUrl xmlns="230e9df3-be65-4c73-a93b-d1236ebd677e">
      <Url>https://microsoft.sharepoint.com/sites/Infopedia_G01KC/_layouts/15/DocIdRedir.aspx?ID=G01KC-99682991-33629</Url>
      <Description>G01KC-99682991-33629</Description>
    </_dlc_DocIdUrl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D382267-A033-46BC-B50A-3831D702C6D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B803B8E-667C-4CDC-A940-03828474A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0E61A-8825-4E77-A6F8-669ECCB4797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FDF5CB5-7D37-4314-855D-FE9174FEA959}">
  <ds:schemaRefs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terms/"/>
    <ds:schemaRef ds:uri="b3bc04a5-d503-43b1-b98c-a8cf663329d9"/>
    <ds:schemaRef ds:uri="230E9DF3-BE65-4C73-A93B-D1236EBD677E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30E0BFD9-B095-4570-B069-58DDA00AEF9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13432</TotalTime>
  <Words>214</Words>
  <Application>Microsoft Office PowerPoint</Application>
  <PresentationFormat>Widescreen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28" baseType="lpstr">
      <vt:lpstr>MS PGothic</vt:lpstr>
      <vt:lpstr>MS PGothic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3_5-50113_Microsoft_Ready_Light_Template</vt:lpstr>
      <vt:lpstr>4_5-50113_Microsoft_Ready_Light_Template</vt:lpstr>
      <vt:lpstr>1_HEERON</vt:lpstr>
      <vt:lpstr>WHITE TEMPLATE</vt:lpstr>
      <vt:lpstr>ML</vt:lpstr>
      <vt:lpstr>1_WHITE TEMPLATE</vt:lpstr>
      <vt:lpstr>1_AI template</vt:lpstr>
      <vt:lpstr>1_ML</vt:lpstr>
      <vt:lpstr> Azure Databricks SQL Deep Dive       Bryan Cafferky Data Solutions Enabler</vt:lpstr>
      <vt:lpstr>Azure Databricks SQL Deep Dive      Bryan Cafferky Data Solutions Enabler</vt:lpstr>
      <vt:lpstr>Azure</vt:lpstr>
      <vt:lpstr>Apache Spark</vt:lpstr>
      <vt:lpstr>General Spark Cluster Architecture</vt:lpstr>
      <vt:lpstr>Azure Databricks SQL Deep Dive</vt:lpstr>
      <vt:lpstr>Azure Databricks SQL Deep Dive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Databricks - An Introduction</dc:title>
  <dc:creator>Bharat Sandhu</dc:creator>
  <cp:lastModifiedBy>Bryan C</cp:lastModifiedBy>
  <cp:revision>61</cp:revision>
  <dcterms:created xsi:type="dcterms:W3CDTF">2017-10-30T23:38:41Z</dcterms:created>
  <dcterms:modified xsi:type="dcterms:W3CDTF">2018-07-02T13:37:11Z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jgc@microsoft.com</vt:lpwstr>
  </property>
  <property fmtid="{D5CDD505-2E9C-101B-9397-08002B2CF9AE}" pid="5" name="MSIP_Label_f42aa342-8706-4288-bd11-ebb85995028c_SetDate">
    <vt:lpwstr>2017-10-31T01:15:36.5542733Z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0x0101000E4CB7077FEE4FF7AE86D4A500EEC780030016C849C62B10EB41ACA8C7EEDEF40BB20099ECF64382448D48A56095091C66B1A9</vt:lpwstr>
  </property>
  <property fmtid="{D5CDD505-2E9C-101B-9397-08002B2CF9AE}" pid="11" name="of67e5d4b76f4a9db8769983fda9cec0">
    <vt:lpwstr/>
  </property>
  <property fmtid="{D5CDD505-2E9C-101B-9397-08002B2CF9AE}" pid="12" name="NewsType">
    <vt:lpwstr/>
  </property>
  <property fmtid="{D5CDD505-2E9C-101B-9397-08002B2CF9AE}" pid="13" name="TaxKeyword">
    <vt:lpwstr/>
  </property>
  <property fmtid="{D5CDD505-2E9C-101B-9397-08002B2CF9AE}" pid="14" name="_dlc_policyId">
    <vt:lpwstr/>
  </property>
  <property fmtid="{D5CDD505-2E9C-101B-9397-08002B2CF9AE}" pid="15" name="Region">
    <vt:lpwstr/>
  </property>
  <property fmtid="{D5CDD505-2E9C-101B-9397-08002B2CF9AE}" pid="16" name="Confidentiality">
    <vt:lpwstr>14;#customer ready|8986c41d-21c5-4f8f-8a12-ea4625b46858</vt:lpwstr>
  </property>
  <property fmtid="{D5CDD505-2E9C-101B-9397-08002B2CF9AE}" pid="17" name="ItemType">
    <vt:lpwstr>16;#customer presentations|18e9ae94-e321-4eea-82d2-ad5b2f470f3c</vt:lpwstr>
  </property>
  <property fmtid="{D5CDD505-2E9C-101B-9397-08002B2CF9AE}" pid="18" name="MSProducts">
    <vt:lpwstr/>
  </property>
  <property fmtid="{D5CDD505-2E9C-101B-9397-08002B2CF9AE}" pid="19" name="Industries">
    <vt:lpwstr/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1370;#Advanced Analytics|a794c42d-8e46-46ec-b99e-aa6f5cde33ef</vt:lpwstr>
  </property>
  <property fmtid="{D5CDD505-2E9C-101B-9397-08002B2CF9AE}" pid="24" name="Products">
    <vt:lpwstr>26;#Azure|669a3112-5edf-444b-a003-630063601f07</vt:lpwstr>
  </property>
  <property fmtid="{D5CDD505-2E9C-101B-9397-08002B2CF9AE}" pid="25" name="j3562c58ee414e028925bc902cfc01a1">
    <vt:lpwstr/>
  </property>
  <property fmtid="{D5CDD505-2E9C-101B-9397-08002B2CF9AE}" pid="26" name="EnterpriseDomainTags">
    <vt:lpwstr/>
  </property>
  <property fmtid="{D5CDD505-2E9C-101B-9397-08002B2CF9AE}" pid="27" name="la4444b61d19467597d63190b69ac227">
    <vt:lpwstr/>
  </property>
  <property fmtid="{D5CDD505-2E9C-101B-9397-08002B2CF9AE}" pid="28" name="l6f004f21209409da86a713c0f24627d">
    <vt:lpwstr/>
  </property>
  <property fmtid="{D5CDD505-2E9C-101B-9397-08002B2CF9AE}" pid="29" name="ActivitiesAndPrograms">
    <vt:lpwstr/>
  </property>
  <property fmtid="{D5CDD505-2E9C-101B-9397-08002B2CF9AE}" pid="30" name="Segments">
    <vt:lpwstr/>
  </property>
  <property fmtid="{D5CDD505-2E9C-101B-9397-08002B2CF9AE}" pid="31" name="Partners">
    <vt:lpwstr/>
  </property>
  <property fmtid="{D5CDD505-2E9C-101B-9397-08002B2CF9AE}" pid="32" name="Topics">
    <vt:lpwstr/>
  </property>
  <property fmtid="{D5CDD505-2E9C-101B-9397-08002B2CF9AE}" pid="33" name="Groups">
    <vt:lpwstr/>
  </property>
  <property fmtid="{D5CDD505-2E9C-101B-9397-08002B2CF9AE}" pid="34" name="MSProductsTaxHTField0">
    <vt:lpwstr/>
  </property>
  <property fmtid="{D5CDD505-2E9C-101B-9397-08002B2CF9AE}" pid="35" name="Languages">
    <vt:lpwstr/>
  </property>
  <property fmtid="{D5CDD505-2E9C-101B-9397-08002B2CF9AE}" pid="36" name="e8080b0481964c759b2c36ae49591b31">
    <vt:lpwstr/>
  </property>
  <property fmtid="{D5CDD505-2E9C-101B-9397-08002B2CF9AE}" pid="37" name="TechnicalLevel">
    <vt:lpwstr/>
  </property>
  <property fmtid="{D5CDD505-2E9C-101B-9397-08002B2CF9AE}" pid="38" name="Audiences">
    <vt:lpwstr/>
  </property>
  <property fmtid="{D5CDD505-2E9C-101B-9397-08002B2CF9AE}" pid="39" name="ldac8aee9d1f469e8cd8c3f8d6a615f2">
    <vt:lpwstr/>
  </property>
  <property fmtid="{D5CDD505-2E9C-101B-9397-08002B2CF9AE}" pid="40" name="EmployeeRole">
    <vt:lpwstr/>
  </property>
  <property fmtid="{D5CDD505-2E9C-101B-9397-08002B2CF9AE}" pid="41" name="MSIP_Label_f42aa342-8706-4288-bd11-ebb85995028c_Ref">
    <vt:lpwstr>https://api.informationprotection.azure.com/api/72f988bf-86f1-41af-91ab-2d7cd011db47</vt:lpwstr>
  </property>
  <property fmtid="{D5CDD505-2E9C-101B-9397-08002B2CF9AE}" pid="42" name="NewsTopic">
    <vt:lpwstr/>
  </property>
  <property fmtid="{D5CDD505-2E9C-101B-9397-08002B2CF9AE}" pid="43" name="Roles">
    <vt:lpwstr/>
  </property>
  <property fmtid="{D5CDD505-2E9C-101B-9397-08002B2CF9AE}" pid="44" name="ItemRetentionFormula">
    <vt:lpwstr/>
  </property>
  <property fmtid="{D5CDD505-2E9C-101B-9397-08002B2CF9AE}" pid="45" name="NewsSource">
    <vt:lpwstr/>
  </property>
  <property fmtid="{D5CDD505-2E9C-101B-9397-08002B2CF9AE}" pid="46" name="SMSGTags">
    <vt:lpwstr/>
  </property>
  <property fmtid="{D5CDD505-2E9C-101B-9397-08002B2CF9AE}" pid="47" name="_dlc_DocIdItemGuid">
    <vt:lpwstr>01cf35b6-4cf1-4925-a6a9-2a08f743c4b6</vt:lpwstr>
  </property>
  <property fmtid="{D5CDD505-2E9C-101B-9397-08002B2CF9AE}" pid="48" name="MSPhysicalGeography">
    <vt:lpwstr/>
  </property>
  <property fmtid="{D5CDD505-2E9C-101B-9397-08002B2CF9AE}" pid="49" name="_docset_NoMedatataSyncRequired">
    <vt:lpwstr>False</vt:lpwstr>
  </property>
</Properties>
</file>